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Proxima Nova"/>
      <p:regular r:id="rId47"/>
      <p:bold r:id="rId48"/>
      <p:italic r:id="rId49"/>
      <p:boldItalic r:id="rId50"/>
    </p:embeddedFont>
    <p:embeddedFont>
      <p:font typeface="Roboto Medium"/>
      <p:regular r:id="rId51"/>
      <p:bold r:id="rId52"/>
      <p:italic r:id="rId53"/>
      <p:boldItalic r:id="rId54"/>
    </p:embeddedFont>
    <p:embeddedFont>
      <p:font typeface="Amatic SC"/>
      <p:regular r:id="rId55"/>
      <p:bold r:id="rId56"/>
    </p:embeddedFont>
    <p:embeddedFont>
      <p:font typeface="Assistant"/>
      <p:regular r:id="rId57"/>
      <p:bold r:id="rId58"/>
    </p:embeddedFont>
    <p:embeddedFont>
      <p:font typeface="Proxima Nova Semibold"/>
      <p:regular r:id="rId59"/>
      <p:bold r:id="rId60"/>
      <p:boldItalic r:id="rId61"/>
    </p:embeddedFont>
    <p:embeddedFont>
      <p:font typeface="Edu QLD Beginner"/>
      <p:regular r:id="rId62"/>
      <p:bold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A5D8FF-DDD1-4568-B446-25E638DA5331}">
  <a:tblStyle styleId="{81A5D8FF-DDD1-4568-B446-25E638DA533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41ACC6F-5724-41DA-ABDD-0C3BF61EAB09}"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ProximaNova-bold.fntdata"/><Relationship Id="rId47" Type="http://schemas.openxmlformats.org/officeDocument/2006/relationships/font" Target="fonts/ProximaNova-regular.fntdata"/><Relationship Id="rId49" Type="http://schemas.openxmlformats.org/officeDocument/2006/relationships/font" Target="fonts/ProximaNova-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EduQLDBeginner-regular.fntdata"/><Relationship Id="rId61" Type="http://schemas.openxmlformats.org/officeDocument/2006/relationships/font" Target="fonts/ProximaNovaSemibold-boldItalic.fntdata"/><Relationship Id="rId20" Type="http://schemas.openxmlformats.org/officeDocument/2006/relationships/slide" Target="slides/slide14.xml"/><Relationship Id="rId63" Type="http://schemas.openxmlformats.org/officeDocument/2006/relationships/font" Target="fonts/EduQLDBeginner-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ProximaNovaSemibold-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edium-regular.fntdata"/><Relationship Id="rId50" Type="http://schemas.openxmlformats.org/officeDocument/2006/relationships/font" Target="fonts/ProximaNova-boldItalic.fntdata"/><Relationship Id="rId53" Type="http://schemas.openxmlformats.org/officeDocument/2006/relationships/font" Target="fonts/RobotoMedium-italic.fntdata"/><Relationship Id="rId52" Type="http://schemas.openxmlformats.org/officeDocument/2006/relationships/font" Target="fonts/RobotoMedium-bold.fntdata"/><Relationship Id="rId11" Type="http://schemas.openxmlformats.org/officeDocument/2006/relationships/slide" Target="slides/slide5.xml"/><Relationship Id="rId55" Type="http://schemas.openxmlformats.org/officeDocument/2006/relationships/font" Target="fonts/AmaticSC-regular.fntdata"/><Relationship Id="rId10" Type="http://schemas.openxmlformats.org/officeDocument/2006/relationships/slide" Target="slides/slide4.xml"/><Relationship Id="rId54" Type="http://schemas.openxmlformats.org/officeDocument/2006/relationships/font" Target="fonts/RobotoMedium-boldItalic.fntdata"/><Relationship Id="rId13" Type="http://schemas.openxmlformats.org/officeDocument/2006/relationships/slide" Target="slides/slide7.xml"/><Relationship Id="rId57" Type="http://schemas.openxmlformats.org/officeDocument/2006/relationships/font" Target="fonts/Assistant-regular.fntdata"/><Relationship Id="rId12" Type="http://schemas.openxmlformats.org/officeDocument/2006/relationships/slide" Target="slides/slide6.xml"/><Relationship Id="rId56" Type="http://schemas.openxmlformats.org/officeDocument/2006/relationships/font" Target="fonts/AmaticSC-bold.fntdata"/><Relationship Id="rId15" Type="http://schemas.openxmlformats.org/officeDocument/2006/relationships/slide" Target="slides/slide9.xml"/><Relationship Id="rId59" Type="http://schemas.openxmlformats.org/officeDocument/2006/relationships/font" Target="fonts/ProximaNovaSemibold-regular.fntdata"/><Relationship Id="rId14" Type="http://schemas.openxmlformats.org/officeDocument/2006/relationships/slide" Target="slides/slide8.xml"/><Relationship Id="rId58" Type="http://schemas.openxmlformats.org/officeDocument/2006/relationships/font" Target="fonts/Assistant-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92a32d415f_2_17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92a32d415f_2_17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92a32d415f_2_17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92a32d415f_2_17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92a32d415f_2_17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92a32d415f_2_17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92a32d415f_2_17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92a32d415f_2_17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92a32d415f_2_17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92a32d415f_2_17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92a32d415f_2_17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92a32d415f_2_17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92a32d415f_2_17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92a32d415f_2_17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92a32d415f_2_17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92a32d415f_2_17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92a32d415f_2_17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92a32d415f_2_17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92a32d415f_2_17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92a32d415f_2_17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921110ca7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921110ca7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92a32d415f_2_17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92a32d415f_2_17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92a32d415f_2_17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92a32d415f_2_17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92a32d415f_2_17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92a32d415f_2_17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92a32d415f_2_8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92a32d415f_2_8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92a32d415f_2_8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92a32d415f_2_8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92a32d415f_2_8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92a32d415f_2_8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92a32d415f_2_8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92a32d415f_2_8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92a32d415f_2_8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92a32d415f_2_8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292a32d415f_2_9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292a32d415f_2_9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7" name="Shape 3207"/>
        <p:cNvGrpSpPr/>
        <p:nvPr/>
      </p:nvGrpSpPr>
      <p:grpSpPr>
        <a:xfrm>
          <a:off x="0" y="0"/>
          <a:ext cx="0" cy="0"/>
          <a:chOff x="0" y="0"/>
          <a:chExt cx="0" cy="0"/>
        </a:xfrm>
      </p:grpSpPr>
      <p:sp>
        <p:nvSpPr>
          <p:cNvPr id="3208" name="Google Shape;3208;g292a32d415f_2_11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9" name="Google Shape;3209;g292a32d415f_2_11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921110ca7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921110ca7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6" name="Shape 3626"/>
        <p:cNvGrpSpPr/>
        <p:nvPr/>
      </p:nvGrpSpPr>
      <p:grpSpPr>
        <a:xfrm>
          <a:off x="0" y="0"/>
          <a:ext cx="0" cy="0"/>
          <a:chOff x="0" y="0"/>
          <a:chExt cx="0" cy="0"/>
        </a:xfrm>
      </p:grpSpPr>
      <p:sp>
        <p:nvSpPr>
          <p:cNvPr id="3627" name="Google Shape;3627;g292a32d415f_2_11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8" name="Google Shape;3628;g292a32d415f_2_11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6" name="Shape 3796"/>
        <p:cNvGrpSpPr/>
        <p:nvPr/>
      </p:nvGrpSpPr>
      <p:grpSpPr>
        <a:xfrm>
          <a:off x="0" y="0"/>
          <a:ext cx="0" cy="0"/>
          <a:chOff x="0" y="0"/>
          <a:chExt cx="0" cy="0"/>
        </a:xfrm>
      </p:grpSpPr>
      <p:sp>
        <p:nvSpPr>
          <p:cNvPr id="3797" name="Google Shape;3797;g292a32d415f_2_11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8" name="Google Shape;3798;g292a32d415f_2_11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1" name="Shape 4201"/>
        <p:cNvGrpSpPr/>
        <p:nvPr/>
      </p:nvGrpSpPr>
      <p:grpSpPr>
        <a:xfrm>
          <a:off x="0" y="0"/>
          <a:ext cx="0" cy="0"/>
          <a:chOff x="0" y="0"/>
          <a:chExt cx="0" cy="0"/>
        </a:xfrm>
      </p:grpSpPr>
      <p:sp>
        <p:nvSpPr>
          <p:cNvPr id="4202" name="Google Shape;4202;g292a32d415f_2_12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3" name="Google Shape;4203;g292a32d415f_2_12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1" name="Shape 4581"/>
        <p:cNvGrpSpPr/>
        <p:nvPr/>
      </p:nvGrpSpPr>
      <p:grpSpPr>
        <a:xfrm>
          <a:off x="0" y="0"/>
          <a:ext cx="0" cy="0"/>
          <a:chOff x="0" y="0"/>
          <a:chExt cx="0" cy="0"/>
        </a:xfrm>
      </p:grpSpPr>
      <p:sp>
        <p:nvSpPr>
          <p:cNvPr id="4582" name="Google Shape;4582;g292a32d415f_2_12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3" name="Google Shape;4583;g292a32d415f_2_12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7" name="Shape 5007"/>
        <p:cNvGrpSpPr/>
        <p:nvPr/>
      </p:nvGrpSpPr>
      <p:grpSpPr>
        <a:xfrm>
          <a:off x="0" y="0"/>
          <a:ext cx="0" cy="0"/>
          <a:chOff x="0" y="0"/>
          <a:chExt cx="0" cy="0"/>
        </a:xfrm>
      </p:grpSpPr>
      <p:sp>
        <p:nvSpPr>
          <p:cNvPr id="5008" name="Google Shape;5008;g292a32d415f_2_13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9" name="Google Shape;5009;g292a32d415f_2_13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8" name="Shape 5368"/>
        <p:cNvGrpSpPr/>
        <p:nvPr/>
      </p:nvGrpSpPr>
      <p:grpSpPr>
        <a:xfrm>
          <a:off x="0" y="0"/>
          <a:ext cx="0" cy="0"/>
          <a:chOff x="0" y="0"/>
          <a:chExt cx="0" cy="0"/>
        </a:xfrm>
      </p:grpSpPr>
      <p:sp>
        <p:nvSpPr>
          <p:cNvPr id="5369" name="Google Shape;5369;g292a32d415f_2_13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0" name="Google Shape;5370;g292a32d415f_2_13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8" name="Shape 5878"/>
        <p:cNvGrpSpPr/>
        <p:nvPr/>
      </p:nvGrpSpPr>
      <p:grpSpPr>
        <a:xfrm>
          <a:off x="0" y="0"/>
          <a:ext cx="0" cy="0"/>
          <a:chOff x="0" y="0"/>
          <a:chExt cx="0" cy="0"/>
        </a:xfrm>
      </p:grpSpPr>
      <p:sp>
        <p:nvSpPr>
          <p:cNvPr id="5879" name="Google Shape;5879;g292a32d415f_2_14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0" name="Google Shape;5880;g292a32d415f_2_14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8" name="Shape 6498"/>
        <p:cNvGrpSpPr/>
        <p:nvPr/>
      </p:nvGrpSpPr>
      <p:grpSpPr>
        <a:xfrm>
          <a:off x="0" y="0"/>
          <a:ext cx="0" cy="0"/>
          <a:chOff x="0" y="0"/>
          <a:chExt cx="0" cy="0"/>
        </a:xfrm>
      </p:grpSpPr>
      <p:sp>
        <p:nvSpPr>
          <p:cNvPr id="6499" name="Google Shape;6499;g292a32d415f_2_14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0" name="Google Shape;6500;g292a32d415f_2_14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2" name="Shape 7092"/>
        <p:cNvGrpSpPr/>
        <p:nvPr/>
      </p:nvGrpSpPr>
      <p:grpSpPr>
        <a:xfrm>
          <a:off x="0" y="0"/>
          <a:ext cx="0" cy="0"/>
          <a:chOff x="0" y="0"/>
          <a:chExt cx="0" cy="0"/>
        </a:xfrm>
      </p:grpSpPr>
      <p:sp>
        <p:nvSpPr>
          <p:cNvPr id="7093" name="Google Shape;7093;g292a32d415f_2_15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4" name="Google Shape;7094;g292a32d415f_2_15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3" name="Shape 7413"/>
        <p:cNvGrpSpPr/>
        <p:nvPr/>
      </p:nvGrpSpPr>
      <p:grpSpPr>
        <a:xfrm>
          <a:off x="0" y="0"/>
          <a:ext cx="0" cy="0"/>
          <a:chOff x="0" y="0"/>
          <a:chExt cx="0" cy="0"/>
        </a:xfrm>
      </p:grpSpPr>
      <p:sp>
        <p:nvSpPr>
          <p:cNvPr id="7414" name="Google Shape;7414;g292a32d415f_2_15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5" name="Google Shape;7415;g292a32d415f_2_15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92a32d415f_2_17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92a32d415f_2_17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1" name="Shape 7721"/>
        <p:cNvGrpSpPr/>
        <p:nvPr/>
      </p:nvGrpSpPr>
      <p:grpSpPr>
        <a:xfrm>
          <a:off x="0" y="0"/>
          <a:ext cx="0" cy="0"/>
          <a:chOff x="0" y="0"/>
          <a:chExt cx="0" cy="0"/>
        </a:xfrm>
      </p:grpSpPr>
      <p:sp>
        <p:nvSpPr>
          <p:cNvPr id="7722" name="Google Shape;7722;g292a32d415f_2_17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3" name="Google Shape;7723;g292a32d415f_2_17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921110ca7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921110ca7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921110ca7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921110ca7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92a32d415f_2_17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92a32d415f_2_17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92a32d415f_2_17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92a32d415f_2_17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92a32d415f_2_17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92a32d415f_2_17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84000"/>
          </a:blip>
          <a:srcRect b="0" l="0" r="0" t="0"/>
          <a:stretch/>
        </p:blipFill>
        <p:spPr>
          <a:xfrm>
            <a:off x="0" y="0"/>
            <a:ext cx="9144000" cy="5143500"/>
          </a:xfrm>
          <a:prstGeom prst="rect">
            <a:avLst/>
          </a:prstGeom>
          <a:noFill/>
          <a:ln>
            <a:noFill/>
          </a:ln>
        </p:spPr>
      </p:pic>
      <p:sp>
        <p:nvSpPr>
          <p:cNvPr id="10" name="Google Shape;10;p2"/>
          <p:cNvSpPr txBox="1"/>
          <p:nvPr>
            <p:ph type="ctrTitle"/>
          </p:nvPr>
        </p:nvSpPr>
        <p:spPr>
          <a:xfrm>
            <a:off x="1941300" y="736059"/>
            <a:ext cx="5261400" cy="2643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1941300" y="3456084"/>
            <a:ext cx="5261400" cy="335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2" name="Google Shape;12;p2"/>
          <p:cNvSpPr/>
          <p:nvPr/>
        </p:nvSpPr>
        <p:spPr>
          <a:xfrm>
            <a:off x="7877493" y="2571750"/>
            <a:ext cx="1904680" cy="2350231"/>
          </a:xfrm>
          <a:custGeom>
            <a:rect b="b" l="l" r="r" t="t"/>
            <a:pathLst>
              <a:path extrusionOk="0" h="4874" w="3950">
                <a:moveTo>
                  <a:pt x="3950" y="1590"/>
                </a:moveTo>
                <a:cubicBezTo>
                  <a:pt x="3650" y="1184"/>
                  <a:pt x="3068" y="1221"/>
                  <a:pt x="3068" y="1221"/>
                </a:cubicBezTo>
                <a:lnTo>
                  <a:pt x="3093" y="1192"/>
                </a:lnTo>
                <a:cubicBezTo>
                  <a:pt x="2900" y="1221"/>
                  <a:pt x="2396" y="1364"/>
                  <a:pt x="2396" y="1364"/>
                </a:cubicBezTo>
                <a:lnTo>
                  <a:pt x="2424" y="1311"/>
                </a:lnTo>
                <a:cubicBezTo>
                  <a:pt x="2424" y="1311"/>
                  <a:pt x="2293" y="1381"/>
                  <a:pt x="2174" y="1504"/>
                </a:cubicBezTo>
                <a:cubicBezTo>
                  <a:pt x="2139" y="1540"/>
                  <a:pt x="2101" y="1594"/>
                  <a:pt x="2065" y="1650"/>
                </a:cubicBezTo>
                <a:lnTo>
                  <a:pt x="2129" y="1427"/>
                </a:lnTo>
                <a:lnTo>
                  <a:pt x="2082" y="1450"/>
                </a:lnTo>
                <a:lnTo>
                  <a:pt x="2237" y="1070"/>
                </a:lnTo>
                <a:lnTo>
                  <a:pt x="2162" y="1103"/>
                </a:lnTo>
                <a:cubicBezTo>
                  <a:pt x="2190" y="1033"/>
                  <a:pt x="2354" y="793"/>
                  <a:pt x="2354" y="793"/>
                </a:cubicBezTo>
                <a:lnTo>
                  <a:pt x="2275" y="831"/>
                </a:lnTo>
                <a:cubicBezTo>
                  <a:pt x="2354" y="685"/>
                  <a:pt x="2575" y="437"/>
                  <a:pt x="2575" y="437"/>
                </a:cubicBezTo>
                <a:lnTo>
                  <a:pt x="2504" y="460"/>
                </a:lnTo>
                <a:lnTo>
                  <a:pt x="2664" y="296"/>
                </a:lnTo>
                <a:lnTo>
                  <a:pt x="2584" y="305"/>
                </a:lnTo>
                <a:cubicBezTo>
                  <a:pt x="2631" y="188"/>
                  <a:pt x="2795" y="0"/>
                  <a:pt x="2795" y="0"/>
                </a:cubicBezTo>
                <a:cubicBezTo>
                  <a:pt x="2603" y="70"/>
                  <a:pt x="2420" y="188"/>
                  <a:pt x="2420" y="188"/>
                </a:cubicBezTo>
                <a:lnTo>
                  <a:pt x="2420" y="132"/>
                </a:lnTo>
                <a:cubicBezTo>
                  <a:pt x="2265" y="282"/>
                  <a:pt x="2068" y="530"/>
                  <a:pt x="2068" y="530"/>
                </a:cubicBezTo>
                <a:lnTo>
                  <a:pt x="2054" y="460"/>
                </a:lnTo>
                <a:cubicBezTo>
                  <a:pt x="1984" y="573"/>
                  <a:pt x="1852" y="925"/>
                  <a:pt x="1852" y="925"/>
                </a:cubicBezTo>
                <a:lnTo>
                  <a:pt x="1833" y="854"/>
                </a:lnTo>
                <a:cubicBezTo>
                  <a:pt x="1791" y="976"/>
                  <a:pt x="1763" y="1309"/>
                  <a:pt x="1763" y="1309"/>
                </a:cubicBezTo>
                <a:lnTo>
                  <a:pt x="1749" y="1253"/>
                </a:lnTo>
                <a:cubicBezTo>
                  <a:pt x="1749" y="1253"/>
                  <a:pt x="1740" y="1348"/>
                  <a:pt x="1752" y="1505"/>
                </a:cubicBezTo>
                <a:lnTo>
                  <a:pt x="1752" y="1505"/>
                </a:lnTo>
                <a:lnTo>
                  <a:pt x="1733" y="1552"/>
                </a:lnTo>
                <a:cubicBezTo>
                  <a:pt x="1693" y="1449"/>
                  <a:pt x="1461" y="1170"/>
                  <a:pt x="1461" y="1170"/>
                </a:cubicBezTo>
                <a:lnTo>
                  <a:pt x="1449" y="1270"/>
                </a:lnTo>
                <a:lnTo>
                  <a:pt x="1286" y="1101"/>
                </a:lnTo>
                <a:lnTo>
                  <a:pt x="1283" y="1155"/>
                </a:lnTo>
                <a:cubicBezTo>
                  <a:pt x="1204" y="1061"/>
                  <a:pt x="1004" y="942"/>
                  <a:pt x="1004" y="942"/>
                </a:cubicBezTo>
                <a:lnTo>
                  <a:pt x="1011" y="992"/>
                </a:lnTo>
                <a:cubicBezTo>
                  <a:pt x="935" y="923"/>
                  <a:pt x="720" y="864"/>
                  <a:pt x="720" y="864"/>
                </a:cubicBezTo>
                <a:lnTo>
                  <a:pt x="738" y="898"/>
                </a:lnTo>
                <a:cubicBezTo>
                  <a:pt x="263" y="798"/>
                  <a:pt x="0" y="964"/>
                  <a:pt x="0" y="964"/>
                </a:cubicBezTo>
                <a:cubicBezTo>
                  <a:pt x="103" y="936"/>
                  <a:pt x="275" y="983"/>
                  <a:pt x="275" y="983"/>
                </a:cubicBezTo>
                <a:lnTo>
                  <a:pt x="206" y="1014"/>
                </a:lnTo>
                <a:cubicBezTo>
                  <a:pt x="544" y="967"/>
                  <a:pt x="857" y="1220"/>
                  <a:pt x="857" y="1220"/>
                </a:cubicBezTo>
                <a:lnTo>
                  <a:pt x="785" y="1239"/>
                </a:lnTo>
                <a:cubicBezTo>
                  <a:pt x="926" y="1273"/>
                  <a:pt x="1111" y="1414"/>
                  <a:pt x="1111" y="1414"/>
                </a:cubicBezTo>
                <a:lnTo>
                  <a:pt x="1039" y="1427"/>
                </a:lnTo>
                <a:cubicBezTo>
                  <a:pt x="1151" y="1461"/>
                  <a:pt x="1373" y="1615"/>
                  <a:pt x="1373" y="1615"/>
                </a:cubicBezTo>
                <a:lnTo>
                  <a:pt x="1317" y="1627"/>
                </a:lnTo>
                <a:cubicBezTo>
                  <a:pt x="1492" y="1668"/>
                  <a:pt x="1671" y="1769"/>
                  <a:pt x="1781" y="1840"/>
                </a:cubicBezTo>
                <a:cubicBezTo>
                  <a:pt x="1660" y="1789"/>
                  <a:pt x="1507" y="1730"/>
                  <a:pt x="1444" y="1727"/>
                </a:cubicBezTo>
                <a:lnTo>
                  <a:pt x="1481" y="1774"/>
                </a:lnTo>
                <a:cubicBezTo>
                  <a:pt x="1481" y="1774"/>
                  <a:pt x="782" y="1657"/>
                  <a:pt x="416" y="2084"/>
                </a:cubicBezTo>
                <a:lnTo>
                  <a:pt x="477" y="2070"/>
                </a:lnTo>
                <a:cubicBezTo>
                  <a:pt x="477" y="2070"/>
                  <a:pt x="97" y="2313"/>
                  <a:pt x="200" y="2890"/>
                </a:cubicBezTo>
                <a:lnTo>
                  <a:pt x="355" y="2562"/>
                </a:lnTo>
                <a:lnTo>
                  <a:pt x="360" y="2627"/>
                </a:lnTo>
                <a:cubicBezTo>
                  <a:pt x="360" y="2627"/>
                  <a:pt x="491" y="2346"/>
                  <a:pt x="693" y="2210"/>
                </a:cubicBezTo>
                <a:lnTo>
                  <a:pt x="679" y="2275"/>
                </a:lnTo>
                <a:cubicBezTo>
                  <a:pt x="679" y="2275"/>
                  <a:pt x="1031" y="2042"/>
                  <a:pt x="1167" y="2018"/>
                </a:cubicBezTo>
                <a:lnTo>
                  <a:pt x="1115" y="2065"/>
                </a:lnTo>
                <a:cubicBezTo>
                  <a:pt x="1115" y="2065"/>
                  <a:pt x="1406" y="1976"/>
                  <a:pt x="1481" y="1976"/>
                </a:cubicBezTo>
                <a:lnTo>
                  <a:pt x="1453" y="2023"/>
                </a:lnTo>
                <a:cubicBezTo>
                  <a:pt x="1453" y="2023"/>
                  <a:pt x="1563" y="2005"/>
                  <a:pt x="1665" y="1994"/>
                </a:cubicBezTo>
                <a:cubicBezTo>
                  <a:pt x="1546" y="2089"/>
                  <a:pt x="1391" y="2243"/>
                  <a:pt x="1364" y="2280"/>
                </a:cubicBezTo>
                <a:cubicBezTo>
                  <a:pt x="1327" y="2332"/>
                  <a:pt x="1294" y="2397"/>
                  <a:pt x="1294" y="2397"/>
                </a:cubicBezTo>
                <a:lnTo>
                  <a:pt x="1355" y="2355"/>
                </a:lnTo>
                <a:cubicBezTo>
                  <a:pt x="1355" y="2355"/>
                  <a:pt x="1270" y="2529"/>
                  <a:pt x="1228" y="2660"/>
                </a:cubicBezTo>
                <a:cubicBezTo>
                  <a:pt x="1186" y="2792"/>
                  <a:pt x="1195" y="2862"/>
                  <a:pt x="1195" y="2862"/>
                </a:cubicBezTo>
                <a:lnTo>
                  <a:pt x="1251" y="2806"/>
                </a:lnTo>
                <a:cubicBezTo>
                  <a:pt x="1251" y="2806"/>
                  <a:pt x="1209" y="2970"/>
                  <a:pt x="1195" y="3031"/>
                </a:cubicBezTo>
                <a:lnTo>
                  <a:pt x="1242" y="3007"/>
                </a:lnTo>
                <a:cubicBezTo>
                  <a:pt x="1242" y="3007"/>
                  <a:pt x="1228" y="3355"/>
                  <a:pt x="1327" y="3547"/>
                </a:cubicBezTo>
                <a:cubicBezTo>
                  <a:pt x="1327" y="3547"/>
                  <a:pt x="1336" y="3228"/>
                  <a:pt x="1345" y="3158"/>
                </a:cubicBezTo>
                <a:lnTo>
                  <a:pt x="1369" y="3219"/>
                </a:lnTo>
                <a:lnTo>
                  <a:pt x="1425" y="2848"/>
                </a:lnTo>
                <a:lnTo>
                  <a:pt x="1439" y="2937"/>
                </a:lnTo>
                <a:cubicBezTo>
                  <a:pt x="1439" y="2937"/>
                  <a:pt x="1486" y="2627"/>
                  <a:pt x="1552" y="2519"/>
                </a:cubicBezTo>
                <a:lnTo>
                  <a:pt x="1561" y="2576"/>
                </a:lnTo>
                <a:lnTo>
                  <a:pt x="1688" y="2275"/>
                </a:lnTo>
                <a:lnTo>
                  <a:pt x="1674" y="2379"/>
                </a:lnTo>
                <a:lnTo>
                  <a:pt x="1772" y="2173"/>
                </a:lnTo>
                <a:lnTo>
                  <a:pt x="1763" y="2247"/>
                </a:lnTo>
                <a:cubicBezTo>
                  <a:pt x="1763" y="2247"/>
                  <a:pt x="1880" y="2079"/>
                  <a:pt x="1945" y="2020"/>
                </a:cubicBezTo>
                <a:cubicBezTo>
                  <a:pt x="2401" y="3118"/>
                  <a:pt x="2656" y="4874"/>
                  <a:pt x="2656" y="4874"/>
                </a:cubicBezTo>
                <a:lnTo>
                  <a:pt x="2806" y="4824"/>
                </a:lnTo>
                <a:cubicBezTo>
                  <a:pt x="2551" y="3457"/>
                  <a:pt x="2109" y="2297"/>
                  <a:pt x="1995" y="2013"/>
                </a:cubicBezTo>
                <a:cubicBezTo>
                  <a:pt x="2030" y="2024"/>
                  <a:pt x="2089" y="2044"/>
                  <a:pt x="2138" y="2065"/>
                </a:cubicBezTo>
                <a:cubicBezTo>
                  <a:pt x="2214" y="2098"/>
                  <a:pt x="2312" y="2159"/>
                  <a:pt x="2312" y="2159"/>
                </a:cubicBezTo>
                <a:lnTo>
                  <a:pt x="2303" y="2098"/>
                </a:lnTo>
                <a:lnTo>
                  <a:pt x="2664" y="2407"/>
                </a:lnTo>
                <a:lnTo>
                  <a:pt x="2655" y="2350"/>
                </a:lnTo>
                <a:cubicBezTo>
                  <a:pt x="2739" y="2411"/>
                  <a:pt x="2932" y="2698"/>
                  <a:pt x="2932" y="2698"/>
                </a:cubicBezTo>
                <a:lnTo>
                  <a:pt x="2936" y="2641"/>
                </a:lnTo>
                <a:cubicBezTo>
                  <a:pt x="3030" y="2698"/>
                  <a:pt x="3213" y="2937"/>
                  <a:pt x="3213" y="2937"/>
                </a:cubicBezTo>
                <a:lnTo>
                  <a:pt x="3199" y="2881"/>
                </a:lnTo>
                <a:cubicBezTo>
                  <a:pt x="3279" y="2918"/>
                  <a:pt x="3406" y="3101"/>
                  <a:pt x="3406" y="3101"/>
                </a:cubicBezTo>
                <a:cubicBezTo>
                  <a:pt x="3404" y="3094"/>
                  <a:pt x="3403" y="3087"/>
                  <a:pt x="3401" y="3080"/>
                </a:cubicBezTo>
                <a:cubicBezTo>
                  <a:pt x="3325" y="2739"/>
                  <a:pt x="2979" y="2257"/>
                  <a:pt x="2979" y="2257"/>
                </a:cubicBezTo>
                <a:lnTo>
                  <a:pt x="3054" y="2280"/>
                </a:lnTo>
                <a:cubicBezTo>
                  <a:pt x="3054" y="2280"/>
                  <a:pt x="2931" y="2164"/>
                  <a:pt x="2838" y="2107"/>
                </a:cubicBezTo>
                <a:cubicBezTo>
                  <a:pt x="2693" y="2020"/>
                  <a:pt x="2374" y="1867"/>
                  <a:pt x="2168" y="1847"/>
                </a:cubicBezTo>
                <a:lnTo>
                  <a:pt x="2260" y="1795"/>
                </a:lnTo>
                <a:lnTo>
                  <a:pt x="2363" y="1795"/>
                </a:lnTo>
                <a:lnTo>
                  <a:pt x="2322" y="1750"/>
                </a:lnTo>
                <a:lnTo>
                  <a:pt x="2543" y="1725"/>
                </a:lnTo>
                <a:lnTo>
                  <a:pt x="2441" y="1705"/>
                </a:lnTo>
                <a:cubicBezTo>
                  <a:pt x="2539" y="1676"/>
                  <a:pt x="2851" y="1623"/>
                  <a:pt x="2851" y="1623"/>
                </a:cubicBezTo>
                <a:lnTo>
                  <a:pt x="2757" y="1610"/>
                </a:lnTo>
                <a:lnTo>
                  <a:pt x="3142" y="1528"/>
                </a:lnTo>
                <a:lnTo>
                  <a:pt x="3056" y="1524"/>
                </a:lnTo>
                <a:cubicBezTo>
                  <a:pt x="3150" y="1496"/>
                  <a:pt x="3450" y="1500"/>
                  <a:pt x="3450" y="1500"/>
                </a:cubicBezTo>
                <a:lnTo>
                  <a:pt x="3396" y="1467"/>
                </a:lnTo>
                <a:cubicBezTo>
                  <a:pt x="3630" y="1467"/>
                  <a:pt x="3950" y="1590"/>
                  <a:pt x="3950" y="1590"/>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 name="Google Shape;13;p2"/>
          <p:cNvSpPr/>
          <p:nvPr/>
        </p:nvSpPr>
        <p:spPr>
          <a:xfrm>
            <a:off x="-105825" y="4391725"/>
            <a:ext cx="9392686" cy="880899"/>
          </a:xfrm>
          <a:custGeom>
            <a:rect b="b" l="l" r="r" t="t"/>
            <a:pathLst>
              <a:path extrusionOk="0" h="1197" w="9450">
                <a:moveTo>
                  <a:pt x="19" y="549"/>
                </a:moveTo>
                <a:cubicBezTo>
                  <a:pt x="19" y="549"/>
                  <a:pt x="254" y="558"/>
                  <a:pt x="423" y="605"/>
                </a:cubicBezTo>
                <a:cubicBezTo>
                  <a:pt x="592" y="652"/>
                  <a:pt x="1258" y="784"/>
                  <a:pt x="1408" y="774"/>
                </a:cubicBezTo>
                <a:cubicBezTo>
                  <a:pt x="1558" y="765"/>
                  <a:pt x="1859" y="737"/>
                  <a:pt x="2018" y="774"/>
                </a:cubicBezTo>
                <a:cubicBezTo>
                  <a:pt x="2177" y="812"/>
                  <a:pt x="2534" y="924"/>
                  <a:pt x="2712" y="924"/>
                </a:cubicBezTo>
                <a:cubicBezTo>
                  <a:pt x="2890" y="924"/>
                  <a:pt x="3228" y="821"/>
                  <a:pt x="3491" y="831"/>
                </a:cubicBezTo>
                <a:cubicBezTo>
                  <a:pt x="3754" y="840"/>
                  <a:pt x="3998" y="793"/>
                  <a:pt x="4082" y="755"/>
                </a:cubicBezTo>
                <a:cubicBezTo>
                  <a:pt x="4167" y="718"/>
                  <a:pt x="4514" y="774"/>
                  <a:pt x="4514" y="774"/>
                </a:cubicBezTo>
                <a:lnTo>
                  <a:pt x="4505" y="690"/>
                </a:lnTo>
                <a:cubicBezTo>
                  <a:pt x="4505" y="690"/>
                  <a:pt x="5734" y="699"/>
                  <a:pt x="5903" y="662"/>
                </a:cubicBezTo>
                <a:cubicBezTo>
                  <a:pt x="6072" y="624"/>
                  <a:pt x="6316" y="464"/>
                  <a:pt x="6316" y="464"/>
                </a:cubicBezTo>
                <a:lnTo>
                  <a:pt x="6319" y="368"/>
                </a:lnTo>
                <a:cubicBezTo>
                  <a:pt x="6319" y="368"/>
                  <a:pt x="6757" y="389"/>
                  <a:pt x="6992" y="305"/>
                </a:cubicBezTo>
                <a:cubicBezTo>
                  <a:pt x="7227" y="220"/>
                  <a:pt x="7424" y="23"/>
                  <a:pt x="7827" y="5"/>
                </a:cubicBezTo>
                <a:cubicBezTo>
                  <a:pt x="8230" y="-14"/>
                  <a:pt x="8324" y="23"/>
                  <a:pt x="8549" y="23"/>
                </a:cubicBezTo>
                <a:cubicBezTo>
                  <a:pt x="8774" y="23"/>
                  <a:pt x="8840" y="14"/>
                  <a:pt x="9000" y="61"/>
                </a:cubicBezTo>
                <a:cubicBezTo>
                  <a:pt x="9159" y="108"/>
                  <a:pt x="9403" y="164"/>
                  <a:pt x="9403" y="164"/>
                </a:cubicBezTo>
                <a:lnTo>
                  <a:pt x="9450" y="1159"/>
                </a:lnTo>
                <a:lnTo>
                  <a:pt x="0" y="1197"/>
                </a:lnTo>
                <a:lnTo>
                  <a:pt x="19" y="549"/>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 name="Google Shape;14;p2"/>
          <p:cNvSpPr/>
          <p:nvPr/>
        </p:nvSpPr>
        <p:spPr>
          <a:xfrm rot="1003035">
            <a:off x="6442601" y="-440724"/>
            <a:ext cx="2893602" cy="1270802"/>
          </a:xfrm>
          <a:custGeom>
            <a:rect b="b" l="l" r="r" t="t"/>
            <a:pathLst>
              <a:path extrusionOk="0" h="2112" w="4809">
                <a:moveTo>
                  <a:pt x="0" y="2112"/>
                </a:moveTo>
                <a:cubicBezTo>
                  <a:pt x="0" y="2112"/>
                  <a:pt x="1450" y="1605"/>
                  <a:pt x="1788" y="1446"/>
                </a:cubicBezTo>
                <a:cubicBezTo>
                  <a:pt x="2126" y="1286"/>
                  <a:pt x="2436" y="1145"/>
                  <a:pt x="2436" y="1145"/>
                </a:cubicBezTo>
                <a:lnTo>
                  <a:pt x="2417" y="1249"/>
                </a:lnTo>
                <a:cubicBezTo>
                  <a:pt x="2417" y="1249"/>
                  <a:pt x="2942" y="995"/>
                  <a:pt x="3195" y="798"/>
                </a:cubicBezTo>
                <a:cubicBezTo>
                  <a:pt x="3448" y="601"/>
                  <a:pt x="4284" y="0"/>
                  <a:pt x="4284" y="0"/>
                </a:cubicBezTo>
                <a:lnTo>
                  <a:pt x="4809" y="517"/>
                </a:lnTo>
                <a:cubicBezTo>
                  <a:pt x="4809" y="517"/>
                  <a:pt x="4528" y="742"/>
                  <a:pt x="4143" y="948"/>
                </a:cubicBezTo>
                <a:cubicBezTo>
                  <a:pt x="3758" y="1155"/>
                  <a:pt x="2586" y="1577"/>
                  <a:pt x="2454" y="1633"/>
                </a:cubicBezTo>
                <a:cubicBezTo>
                  <a:pt x="2323" y="1690"/>
                  <a:pt x="1938" y="1793"/>
                  <a:pt x="1938" y="1793"/>
                </a:cubicBezTo>
                <a:lnTo>
                  <a:pt x="2013" y="1662"/>
                </a:lnTo>
                <a:cubicBezTo>
                  <a:pt x="2013" y="1662"/>
                  <a:pt x="253" y="2131"/>
                  <a:pt x="0" y="2112"/>
                </a:cubicBez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 name="Google Shape;15;p2"/>
          <p:cNvSpPr/>
          <p:nvPr/>
        </p:nvSpPr>
        <p:spPr>
          <a:xfrm>
            <a:off x="-198405" y="-104632"/>
            <a:ext cx="2320672" cy="704467"/>
          </a:xfrm>
          <a:custGeom>
            <a:rect b="b" l="l" r="r" t="t"/>
            <a:pathLst>
              <a:path extrusionOk="0" h="959" w="3159">
                <a:moveTo>
                  <a:pt x="0" y="519"/>
                </a:moveTo>
                <a:cubicBezTo>
                  <a:pt x="0" y="519"/>
                  <a:pt x="495" y="738"/>
                  <a:pt x="1039" y="832"/>
                </a:cubicBezTo>
                <a:cubicBezTo>
                  <a:pt x="1584" y="926"/>
                  <a:pt x="2053" y="932"/>
                  <a:pt x="2315" y="951"/>
                </a:cubicBezTo>
                <a:cubicBezTo>
                  <a:pt x="2577" y="970"/>
                  <a:pt x="3159" y="951"/>
                  <a:pt x="3159" y="951"/>
                </a:cubicBezTo>
                <a:cubicBezTo>
                  <a:pt x="3159" y="951"/>
                  <a:pt x="2609" y="851"/>
                  <a:pt x="2490" y="832"/>
                </a:cubicBezTo>
                <a:cubicBezTo>
                  <a:pt x="2371" y="813"/>
                  <a:pt x="1790" y="707"/>
                  <a:pt x="1790" y="707"/>
                </a:cubicBezTo>
                <a:lnTo>
                  <a:pt x="2197" y="688"/>
                </a:lnTo>
                <a:cubicBezTo>
                  <a:pt x="2197" y="688"/>
                  <a:pt x="1552" y="469"/>
                  <a:pt x="1377" y="425"/>
                </a:cubicBezTo>
                <a:cubicBezTo>
                  <a:pt x="1202" y="381"/>
                  <a:pt x="745" y="250"/>
                  <a:pt x="639" y="187"/>
                </a:cubicBezTo>
                <a:cubicBezTo>
                  <a:pt x="532" y="125"/>
                  <a:pt x="213" y="0"/>
                  <a:pt x="213" y="0"/>
                </a:cubicBezTo>
                <a:lnTo>
                  <a:pt x="0" y="519"/>
                </a:ln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 name="Google Shape;16;p2"/>
          <p:cNvSpPr/>
          <p:nvPr/>
        </p:nvSpPr>
        <p:spPr>
          <a:xfrm flipH="1">
            <a:off x="-100325" y="3543966"/>
            <a:ext cx="1564976" cy="1576684"/>
          </a:xfrm>
          <a:custGeom>
            <a:rect b="b" l="l" r="r" t="t"/>
            <a:pathLst>
              <a:path extrusionOk="0" h="2698" w="2678">
                <a:moveTo>
                  <a:pt x="2661" y="1915"/>
                </a:moveTo>
                <a:cubicBezTo>
                  <a:pt x="2609" y="1825"/>
                  <a:pt x="2543" y="1910"/>
                  <a:pt x="2543" y="1910"/>
                </a:cubicBezTo>
                <a:cubicBezTo>
                  <a:pt x="2543" y="1910"/>
                  <a:pt x="2548" y="1839"/>
                  <a:pt x="2510" y="1783"/>
                </a:cubicBezTo>
                <a:cubicBezTo>
                  <a:pt x="2473" y="1727"/>
                  <a:pt x="2365" y="1835"/>
                  <a:pt x="2365" y="1835"/>
                </a:cubicBezTo>
                <a:cubicBezTo>
                  <a:pt x="2365" y="1835"/>
                  <a:pt x="2402" y="1455"/>
                  <a:pt x="2205" y="1502"/>
                </a:cubicBezTo>
                <a:cubicBezTo>
                  <a:pt x="2033" y="1543"/>
                  <a:pt x="2058" y="1813"/>
                  <a:pt x="2067" y="1880"/>
                </a:cubicBezTo>
                <a:cubicBezTo>
                  <a:pt x="2060" y="1844"/>
                  <a:pt x="2030" y="1753"/>
                  <a:pt x="1914" y="1746"/>
                </a:cubicBezTo>
                <a:cubicBezTo>
                  <a:pt x="1852" y="1742"/>
                  <a:pt x="1836" y="1782"/>
                  <a:pt x="1839" y="1830"/>
                </a:cubicBezTo>
                <a:cubicBezTo>
                  <a:pt x="1757" y="1848"/>
                  <a:pt x="1750" y="1922"/>
                  <a:pt x="1750" y="1922"/>
                </a:cubicBezTo>
                <a:cubicBezTo>
                  <a:pt x="1750" y="1922"/>
                  <a:pt x="1743" y="1896"/>
                  <a:pt x="1726" y="1873"/>
                </a:cubicBezTo>
                <a:cubicBezTo>
                  <a:pt x="1792" y="1649"/>
                  <a:pt x="1915" y="1249"/>
                  <a:pt x="2028" y="983"/>
                </a:cubicBezTo>
                <a:cubicBezTo>
                  <a:pt x="2042" y="965"/>
                  <a:pt x="2069" y="927"/>
                  <a:pt x="2075" y="924"/>
                </a:cubicBezTo>
                <a:cubicBezTo>
                  <a:pt x="2083" y="919"/>
                  <a:pt x="2139" y="886"/>
                  <a:pt x="2139" y="886"/>
                </a:cubicBezTo>
                <a:lnTo>
                  <a:pt x="2096" y="899"/>
                </a:lnTo>
                <a:lnTo>
                  <a:pt x="2060" y="924"/>
                </a:lnTo>
                <a:lnTo>
                  <a:pt x="2108" y="869"/>
                </a:lnTo>
                <a:lnTo>
                  <a:pt x="2155" y="844"/>
                </a:lnTo>
                <a:lnTo>
                  <a:pt x="2091" y="872"/>
                </a:lnTo>
                <a:lnTo>
                  <a:pt x="2115" y="845"/>
                </a:lnTo>
                <a:lnTo>
                  <a:pt x="2107" y="838"/>
                </a:lnTo>
                <a:lnTo>
                  <a:pt x="2135" y="810"/>
                </a:lnTo>
                <a:lnTo>
                  <a:pt x="2123" y="804"/>
                </a:lnTo>
                <a:lnTo>
                  <a:pt x="2201" y="770"/>
                </a:lnTo>
                <a:lnTo>
                  <a:pt x="2132" y="787"/>
                </a:lnTo>
                <a:lnTo>
                  <a:pt x="2152" y="749"/>
                </a:lnTo>
                <a:lnTo>
                  <a:pt x="2209" y="680"/>
                </a:lnTo>
                <a:lnTo>
                  <a:pt x="2149" y="729"/>
                </a:lnTo>
                <a:lnTo>
                  <a:pt x="2125" y="777"/>
                </a:lnTo>
                <a:lnTo>
                  <a:pt x="2105" y="812"/>
                </a:lnTo>
                <a:lnTo>
                  <a:pt x="2106" y="772"/>
                </a:lnTo>
                <a:lnTo>
                  <a:pt x="2091" y="822"/>
                </a:lnTo>
                <a:lnTo>
                  <a:pt x="2081" y="846"/>
                </a:lnTo>
                <a:lnTo>
                  <a:pt x="2084" y="764"/>
                </a:lnTo>
                <a:lnTo>
                  <a:pt x="2073" y="864"/>
                </a:lnTo>
                <a:lnTo>
                  <a:pt x="2070" y="871"/>
                </a:lnTo>
                <a:lnTo>
                  <a:pt x="2048" y="918"/>
                </a:lnTo>
                <a:lnTo>
                  <a:pt x="2062" y="835"/>
                </a:lnTo>
                <a:lnTo>
                  <a:pt x="2039" y="916"/>
                </a:lnTo>
                <a:lnTo>
                  <a:pt x="2034" y="948"/>
                </a:lnTo>
                <a:lnTo>
                  <a:pt x="2015" y="938"/>
                </a:lnTo>
                <a:lnTo>
                  <a:pt x="2021" y="993"/>
                </a:lnTo>
                <a:cubicBezTo>
                  <a:pt x="2021" y="993"/>
                  <a:pt x="2023" y="991"/>
                  <a:pt x="2026" y="987"/>
                </a:cubicBezTo>
                <a:cubicBezTo>
                  <a:pt x="1945" y="1161"/>
                  <a:pt x="1830" y="1448"/>
                  <a:pt x="1716" y="1861"/>
                </a:cubicBezTo>
                <a:cubicBezTo>
                  <a:pt x="1701" y="1845"/>
                  <a:pt x="1679" y="1835"/>
                  <a:pt x="1651" y="1844"/>
                </a:cubicBezTo>
                <a:cubicBezTo>
                  <a:pt x="1651" y="1844"/>
                  <a:pt x="1643" y="1781"/>
                  <a:pt x="1607" y="1736"/>
                </a:cubicBezTo>
                <a:cubicBezTo>
                  <a:pt x="1629" y="1478"/>
                  <a:pt x="1647" y="1170"/>
                  <a:pt x="1659" y="948"/>
                </a:cubicBezTo>
                <a:lnTo>
                  <a:pt x="1712" y="862"/>
                </a:lnTo>
                <a:lnTo>
                  <a:pt x="1686" y="885"/>
                </a:lnTo>
                <a:lnTo>
                  <a:pt x="1695" y="816"/>
                </a:lnTo>
                <a:lnTo>
                  <a:pt x="1686" y="796"/>
                </a:lnTo>
                <a:lnTo>
                  <a:pt x="1776" y="695"/>
                </a:lnTo>
                <a:lnTo>
                  <a:pt x="1689" y="752"/>
                </a:lnTo>
                <a:lnTo>
                  <a:pt x="1712" y="698"/>
                </a:lnTo>
                <a:lnTo>
                  <a:pt x="1683" y="715"/>
                </a:lnTo>
                <a:lnTo>
                  <a:pt x="1703" y="623"/>
                </a:lnTo>
                <a:lnTo>
                  <a:pt x="1680" y="452"/>
                </a:lnTo>
                <a:lnTo>
                  <a:pt x="1672" y="623"/>
                </a:lnTo>
                <a:lnTo>
                  <a:pt x="1649" y="608"/>
                </a:lnTo>
                <a:lnTo>
                  <a:pt x="1663" y="680"/>
                </a:lnTo>
                <a:lnTo>
                  <a:pt x="1614" y="597"/>
                </a:lnTo>
                <a:lnTo>
                  <a:pt x="1657" y="750"/>
                </a:lnTo>
                <a:lnTo>
                  <a:pt x="1617" y="726"/>
                </a:lnTo>
                <a:lnTo>
                  <a:pt x="1640" y="770"/>
                </a:lnTo>
                <a:lnTo>
                  <a:pt x="1649" y="830"/>
                </a:lnTo>
                <a:lnTo>
                  <a:pt x="1640" y="888"/>
                </a:lnTo>
                <a:lnTo>
                  <a:pt x="1571" y="810"/>
                </a:lnTo>
                <a:lnTo>
                  <a:pt x="1650" y="947"/>
                </a:lnTo>
                <a:cubicBezTo>
                  <a:pt x="1629" y="1187"/>
                  <a:pt x="1599" y="1477"/>
                  <a:pt x="1575" y="1708"/>
                </a:cubicBezTo>
                <a:cubicBezTo>
                  <a:pt x="1557" y="1697"/>
                  <a:pt x="1536" y="1690"/>
                  <a:pt x="1510" y="1691"/>
                </a:cubicBezTo>
                <a:cubicBezTo>
                  <a:pt x="1506" y="1680"/>
                  <a:pt x="1501" y="1669"/>
                  <a:pt x="1497" y="1657"/>
                </a:cubicBezTo>
                <a:cubicBezTo>
                  <a:pt x="1457" y="1146"/>
                  <a:pt x="1395" y="739"/>
                  <a:pt x="1347" y="475"/>
                </a:cubicBezTo>
                <a:cubicBezTo>
                  <a:pt x="1342" y="440"/>
                  <a:pt x="1334" y="399"/>
                  <a:pt x="1326" y="358"/>
                </a:cubicBezTo>
                <a:cubicBezTo>
                  <a:pt x="1313" y="281"/>
                  <a:pt x="1298" y="213"/>
                  <a:pt x="1284" y="158"/>
                </a:cubicBezTo>
                <a:cubicBezTo>
                  <a:pt x="1279" y="139"/>
                  <a:pt x="1277" y="128"/>
                  <a:pt x="1277" y="128"/>
                </a:cubicBezTo>
                <a:lnTo>
                  <a:pt x="1271" y="115"/>
                </a:lnTo>
                <a:lnTo>
                  <a:pt x="1220" y="0"/>
                </a:lnTo>
                <a:lnTo>
                  <a:pt x="1259" y="113"/>
                </a:lnTo>
                <a:lnTo>
                  <a:pt x="1217" y="90"/>
                </a:lnTo>
                <a:lnTo>
                  <a:pt x="1255" y="120"/>
                </a:lnTo>
                <a:lnTo>
                  <a:pt x="1262" y="141"/>
                </a:lnTo>
                <a:lnTo>
                  <a:pt x="1218" y="146"/>
                </a:lnTo>
                <a:lnTo>
                  <a:pt x="1258" y="148"/>
                </a:lnTo>
                <a:lnTo>
                  <a:pt x="1272" y="186"/>
                </a:lnTo>
                <a:lnTo>
                  <a:pt x="1190" y="145"/>
                </a:lnTo>
                <a:lnTo>
                  <a:pt x="1272" y="210"/>
                </a:lnTo>
                <a:lnTo>
                  <a:pt x="1244" y="210"/>
                </a:lnTo>
                <a:lnTo>
                  <a:pt x="1276" y="226"/>
                </a:lnTo>
                <a:lnTo>
                  <a:pt x="1244" y="296"/>
                </a:lnTo>
                <a:lnTo>
                  <a:pt x="1282" y="242"/>
                </a:lnTo>
                <a:lnTo>
                  <a:pt x="1285" y="280"/>
                </a:lnTo>
                <a:lnTo>
                  <a:pt x="1304" y="273"/>
                </a:lnTo>
                <a:lnTo>
                  <a:pt x="1356" y="553"/>
                </a:lnTo>
                <a:cubicBezTo>
                  <a:pt x="1355" y="550"/>
                  <a:pt x="1355" y="546"/>
                  <a:pt x="1355" y="542"/>
                </a:cubicBezTo>
                <a:cubicBezTo>
                  <a:pt x="1399" y="853"/>
                  <a:pt x="1435" y="1245"/>
                  <a:pt x="1459" y="1562"/>
                </a:cubicBezTo>
                <a:cubicBezTo>
                  <a:pt x="1287" y="1142"/>
                  <a:pt x="1130" y="842"/>
                  <a:pt x="1018" y="648"/>
                </a:cubicBezTo>
                <a:cubicBezTo>
                  <a:pt x="1022" y="653"/>
                  <a:pt x="1025" y="657"/>
                  <a:pt x="1025" y="657"/>
                </a:cubicBezTo>
                <a:lnTo>
                  <a:pt x="1027" y="580"/>
                </a:lnTo>
                <a:lnTo>
                  <a:pt x="1001" y="596"/>
                </a:lnTo>
                <a:lnTo>
                  <a:pt x="991" y="552"/>
                </a:lnTo>
                <a:lnTo>
                  <a:pt x="948" y="442"/>
                </a:lnTo>
                <a:lnTo>
                  <a:pt x="977" y="556"/>
                </a:lnTo>
                <a:lnTo>
                  <a:pt x="941" y="494"/>
                </a:lnTo>
                <a:lnTo>
                  <a:pt x="936" y="485"/>
                </a:lnTo>
                <a:lnTo>
                  <a:pt x="908" y="348"/>
                </a:lnTo>
                <a:lnTo>
                  <a:pt x="923" y="460"/>
                </a:lnTo>
                <a:lnTo>
                  <a:pt x="906" y="429"/>
                </a:lnTo>
                <a:lnTo>
                  <a:pt x="879" y="361"/>
                </a:lnTo>
                <a:lnTo>
                  <a:pt x="885" y="416"/>
                </a:lnTo>
                <a:lnTo>
                  <a:pt x="853" y="371"/>
                </a:lnTo>
                <a:lnTo>
                  <a:pt x="813" y="308"/>
                </a:lnTo>
                <a:lnTo>
                  <a:pt x="724" y="247"/>
                </a:lnTo>
                <a:lnTo>
                  <a:pt x="812" y="336"/>
                </a:lnTo>
                <a:lnTo>
                  <a:pt x="845" y="386"/>
                </a:lnTo>
                <a:lnTo>
                  <a:pt x="746" y="371"/>
                </a:lnTo>
                <a:lnTo>
                  <a:pt x="859" y="408"/>
                </a:lnTo>
                <a:lnTo>
                  <a:pt x="843" y="418"/>
                </a:lnTo>
                <a:lnTo>
                  <a:pt x="885" y="453"/>
                </a:lnTo>
                <a:lnTo>
                  <a:pt x="875" y="463"/>
                </a:lnTo>
                <a:lnTo>
                  <a:pt x="912" y="497"/>
                </a:lnTo>
                <a:lnTo>
                  <a:pt x="820" y="467"/>
                </a:lnTo>
                <a:lnTo>
                  <a:pt x="889" y="496"/>
                </a:lnTo>
                <a:lnTo>
                  <a:pt x="962" y="566"/>
                </a:lnTo>
                <a:lnTo>
                  <a:pt x="910" y="536"/>
                </a:lnTo>
                <a:lnTo>
                  <a:pt x="848" y="523"/>
                </a:lnTo>
                <a:cubicBezTo>
                  <a:pt x="848" y="523"/>
                  <a:pt x="930" y="563"/>
                  <a:pt x="941" y="568"/>
                </a:cubicBezTo>
                <a:cubicBezTo>
                  <a:pt x="949" y="571"/>
                  <a:pt x="993" y="620"/>
                  <a:pt x="1014" y="644"/>
                </a:cubicBezTo>
                <a:cubicBezTo>
                  <a:pt x="1167" y="926"/>
                  <a:pt x="1339" y="1325"/>
                  <a:pt x="1464" y="1629"/>
                </a:cubicBezTo>
                <a:cubicBezTo>
                  <a:pt x="1466" y="1653"/>
                  <a:pt x="1467" y="1676"/>
                  <a:pt x="1468" y="1699"/>
                </a:cubicBezTo>
                <a:cubicBezTo>
                  <a:pt x="1466" y="1699"/>
                  <a:pt x="1465" y="1700"/>
                  <a:pt x="1463" y="1700"/>
                </a:cubicBezTo>
                <a:cubicBezTo>
                  <a:pt x="1431" y="1711"/>
                  <a:pt x="1410" y="1726"/>
                  <a:pt x="1396" y="1742"/>
                </a:cubicBezTo>
                <a:cubicBezTo>
                  <a:pt x="1013" y="1279"/>
                  <a:pt x="687" y="1002"/>
                  <a:pt x="495" y="859"/>
                </a:cubicBezTo>
                <a:lnTo>
                  <a:pt x="496" y="859"/>
                </a:lnTo>
                <a:lnTo>
                  <a:pt x="473" y="829"/>
                </a:lnTo>
                <a:lnTo>
                  <a:pt x="433" y="765"/>
                </a:lnTo>
                <a:lnTo>
                  <a:pt x="441" y="806"/>
                </a:lnTo>
                <a:lnTo>
                  <a:pt x="407" y="786"/>
                </a:lnTo>
                <a:lnTo>
                  <a:pt x="385" y="771"/>
                </a:lnTo>
                <a:lnTo>
                  <a:pt x="363" y="728"/>
                </a:lnTo>
                <a:lnTo>
                  <a:pt x="364" y="759"/>
                </a:lnTo>
                <a:lnTo>
                  <a:pt x="312" y="727"/>
                </a:lnTo>
                <a:lnTo>
                  <a:pt x="243" y="716"/>
                </a:lnTo>
                <a:lnTo>
                  <a:pt x="171" y="711"/>
                </a:lnTo>
                <a:lnTo>
                  <a:pt x="291" y="741"/>
                </a:lnTo>
                <a:lnTo>
                  <a:pt x="242" y="763"/>
                </a:lnTo>
                <a:lnTo>
                  <a:pt x="336" y="761"/>
                </a:lnTo>
                <a:lnTo>
                  <a:pt x="299" y="833"/>
                </a:lnTo>
                <a:lnTo>
                  <a:pt x="361" y="781"/>
                </a:lnTo>
                <a:lnTo>
                  <a:pt x="388" y="848"/>
                </a:lnTo>
                <a:lnTo>
                  <a:pt x="387" y="794"/>
                </a:lnTo>
                <a:lnTo>
                  <a:pt x="422" y="824"/>
                </a:lnTo>
                <a:lnTo>
                  <a:pt x="412" y="850"/>
                </a:lnTo>
                <a:lnTo>
                  <a:pt x="493" y="859"/>
                </a:lnTo>
                <a:cubicBezTo>
                  <a:pt x="803" y="1098"/>
                  <a:pt x="1156" y="1495"/>
                  <a:pt x="1383" y="1766"/>
                </a:cubicBezTo>
                <a:cubicBezTo>
                  <a:pt x="1370" y="1799"/>
                  <a:pt x="1380" y="1836"/>
                  <a:pt x="1392" y="1864"/>
                </a:cubicBezTo>
                <a:cubicBezTo>
                  <a:pt x="1168" y="1600"/>
                  <a:pt x="908" y="1322"/>
                  <a:pt x="698" y="1176"/>
                </a:cubicBezTo>
                <a:lnTo>
                  <a:pt x="688" y="1167"/>
                </a:lnTo>
                <a:lnTo>
                  <a:pt x="674" y="1159"/>
                </a:lnTo>
                <a:cubicBezTo>
                  <a:pt x="669" y="1156"/>
                  <a:pt x="663" y="1152"/>
                  <a:pt x="658" y="1149"/>
                </a:cubicBezTo>
                <a:cubicBezTo>
                  <a:pt x="658" y="1149"/>
                  <a:pt x="661" y="1151"/>
                  <a:pt x="666" y="1155"/>
                </a:cubicBezTo>
                <a:lnTo>
                  <a:pt x="565" y="1100"/>
                </a:lnTo>
                <a:lnTo>
                  <a:pt x="665" y="1177"/>
                </a:lnTo>
                <a:lnTo>
                  <a:pt x="592" y="1174"/>
                </a:lnTo>
                <a:cubicBezTo>
                  <a:pt x="592" y="1174"/>
                  <a:pt x="659" y="1192"/>
                  <a:pt x="675" y="1198"/>
                </a:cubicBezTo>
                <a:cubicBezTo>
                  <a:pt x="690" y="1203"/>
                  <a:pt x="730" y="1228"/>
                  <a:pt x="730" y="1228"/>
                </a:cubicBezTo>
                <a:lnTo>
                  <a:pt x="624" y="1217"/>
                </a:lnTo>
                <a:lnTo>
                  <a:pt x="750" y="1251"/>
                </a:lnTo>
                <a:lnTo>
                  <a:pt x="712" y="1348"/>
                </a:lnTo>
                <a:lnTo>
                  <a:pt x="767" y="1265"/>
                </a:lnTo>
                <a:lnTo>
                  <a:pt x="812" y="1305"/>
                </a:lnTo>
                <a:lnTo>
                  <a:pt x="773" y="1344"/>
                </a:lnTo>
                <a:lnTo>
                  <a:pt x="837" y="1303"/>
                </a:lnTo>
                <a:cubicBezTo>
                  <a:pt x="963" y="1420"/>
                  <a:pt x="1149" y="1607"/>
                  <a:pt x="1378" y="1876"/>
                </a:cubicBezTo>
                <a:cubicBezTo>
                  <a:pt x="1351" y="1858"/>
                  <a:pt x="1317" y="1843"/>
                  <a:pt x="1295" y="1865"/>
                </a:cubicBezTo>
                <a:cubicBezTo>
                  <a:pt x="1279" y="1882"/>
                  <a:pt x="1276" y="1900"/>
                  <a:pt x="1278" y="1917"/>
                </a:cubicBezTo>
                <a:cubicBezTo>
                  <a:pt x="941" y="1646"/>
                  <a:pt x="672" y="1466"/>
                  <a:pt x="487" y="1354"/>
                </a:cubicBezTo>
                <a:cubicBezTo>
                  <a:pt x="494" y="1357"/>
                  <a:pt x="498" y="1358"/>
                  <a:pt x="498" y="1358"/>
                </a:cubicBezTo>
                <a:lnTo>
                  <a:pt x="463" y="1291"/>
                </a:lnTo>
                <a:lnTo>
                  <a:pt x="449" y="1317"/>
                </a:lnTo>
                <a:lnTo>
                  <a:pt x="419" y="1284"/>
                </a:lnTo>
                <a:lnTo>
                  <a:pt x="329" y="1209"/>
                </a:lnTo>
                <a:lnTo>
                  <a:pt x="409" y="1294"/>
                </a:lnTo>
                <a:lnTo>
                  <a:pt x="348" y="1257"/>
                </a:lnTo>
                <a:lnTo>
                  <a:pt x="339" y="1252"/>
                </a:lnTo>
                <a:lnTo>
                  <a:pt x="250" y="1145"/>
                </a:lnTo>
                <a:lnTo>
                  <a:pt x="316" y="1236"/>
                </a:lnTo>
                <a:lnTo>
                  <a:pt x="286" y="1217"/>
                </a:lnTo>
                <a:lnTo>
                  <a:pt x="231" y="1171"/>
                </a:lnTo>
                <a:lnTo>
                  <a:pt x="262" y="1216"/>
                </a:lnTo>
                <a:lnTo>
                  <a:pt x="212" y="1192"/>
                </a:lnTo>
                <a:lnTo>
                  <a:pt x="148" y="1156"/>
                </a:lnTo>
                <a:lnTo>
                  <a:pt x="42" y="1145"/>
                </a:lnTo>
                <a:lnTo>
                  <a:pt x="160" y="1181"/>
                </a:lnTo>
                <a:lnTo>
                  <a:pt x="213" y="1209"/>
                </a:lnTo>
                <a:lnTo>
                  <a:pt x="120" y="1242"/>
                </a:lnTo>
                <a:lnTo>
                  <a:pt x="236" y="1221"/>
                </a:lnTo>
                <a:lnTo>
                  <a:pt x="226" y="1237"/>
                </a:lnTo>
                <a:lnTo>
                  <a:pt x="280" y="1248"/>
                </a:lnTo>
                <a:lnTo>
                  <a:pt x="276" y="1262"/>
                </a:lnTo>
                <a:lnTo>
                  <a:pt x="324" y="1274"/>
                </a:lnTo>
                <a:lnTo>
                  <a:pt x="229" y="1291"/>
                </a:lnTo>
                <a:lnTo>
                  <a:pt x="303" y="1283"/>
                </a:lnTo>
                <a:lnTo>
                  <a:pt x="400" y="1310"/>
                </a:lnTo>
                <a:lnTo>
                  <a:pt x="340" y="1308"/>
                </a:lnTo>
                <a:lnTo>
                  <a:pt x="281" y="1327"/>
                </a:lnTo>
                <a:cubicBezTo>
                  <a:pt x="281" y="1327"/>
                  <a:pt x="370" y="1322"/>
                  <a:pt x="382" y="1321"/>
                </a:cubicBezTo>
                <a:cubicBezTo>
                  <a:pt x="392" y="1320"/>
                  <a:pt x="452" y="1342"/>
                  <a:pt x="482" y="1352"/>
                </a:cubicBezTo>
                <a:cubicBezTo>
                  <a:pt x="730" y="1512"/>
                  <a:pt x="1040" y="1752"/>
                  <a:pt x="1285" y="1949"/>
                </a:cubicBezTo>
                <a:cubicBezTo>
                  <a:pt x="1283" y="1948"/>
                  <a:pt x="1281" y="1947"/>
                  <a:pt x="1279" y="1946"/>
                </a:cubicBezTo>
                <a:cubicBezTo>
                  <a:pt x="1262" y="1933"/>
                  <a:pt x="1236" y="1916"/>
                  <a:pt x="1206" y="1915"/>
                </a:cubicBezTo>
                <a:cubicBezTo>
                  <a:pt x="823" y="1754"/>
                  <a:pt x="528" y="1675"/>
                  <a:pt x="345" y="1636"/>
                </a:cubicBezTo>
                <a:lnTo>
                  <a:pt x="346" y="1636"/>
                </a:lnTo>
                <a:lnTo>
                  <a:pt x="313" y="1619"/>
                </a:lnTo>
                <a:lnTo>
                  <a:pt x="252" y="1579"/>
                </a:lnTo>
                <a:lnTo>
                  <a:pt x="276" y="1612"/>
                </a:lnTo>
                <a:lnTo>
                  <a:pt x="238" y="1608"/>
                </a:lnTo>
                <a:lnTo>
                  <a:pt x="212" y="1604"/>
                </a:lnTo>
                <a:lnTo>
                  <a:pt x="176" y="1575"/>
                </a:lnTo>
                <a:lnTo>
                  <a:pt x="189" y="1601"/>
                </a:lnTo>
                <a:lnTo>
                  <a:pt x="131" y="1595"/>
                </a:lnTo>
                <a:lnTo>
                  <a:pt x="65" y="1613"/>
                </a:lnTo>
                <a:lnTo>
                  <a:pt x="0" y="1638"/>
                </a:lnTo>
                <a:lnTo>
                  <a:pt x="117" y="1616"/>
                </a:lnTo>
                <a:lnTo>
                  <a:pt x="83" y="1656"/>
                </a:lnTo>
                <a:lnTo>
                  <a:pt x="165" y="1615"/>
                </a:lnTo>
                <a:lnTo>
                  <a:pt x="162" y="1693"/>
                </a:lnTo>
                <a:lnTo>
                  <a:pt x="195" y="1623"/>
                </a:lnTo>
                <a:lnTo>
                  <a:pt x="246" y="1671"/>
                </a:lnTo>
                <a:lnTo>
                  <a:pt x="223" y="1624"/>
                </a:lnTo>
                <a:lnTo>
                  <a:pt x="266" y="1636"/>
                </a:lnTo>
                <a:lnTo>
                  <a:pt x="268" y="1662"/>
                </a:lnTo>
                <a:lnTo>
                  <a:pt x="343" y="1637"/>
                </a:lnTo>
                <a:cubicBezTo>
                  <a:pt x="597" y="1695"/>
                  <a:pt x="900" y="1810"/>
                  <a:pt x="1165" y="1924"/>
                </a:cubicBezTo>
                <a:cubicBezTo>
                  <a:pt x="1158" y="1927"/>
                  <a:pt x="1152" y="1932"/>
                  <a:pt x="1145" y="1937"/>
                </a:cubicBezTo>
                <a:cubicBezTo>
                  <a:pt x="1111" y="1966"/>
                  <a:pt x="1100" y="1993"/>
                  <a:pt x="1097" y="2014"/>
                </a:cubicBezTo>
                <a:lnTo>
                  <a:pt x="1097" y="2014"/>
                </a:lnTo>
                <a:cubicBezTo>
                  <a:pt x="904" y="1956"/>
                  <a:pt x="731" y="1903"/>
                  <a:pt x="616" y="1868"/>
                </a:cubicBezTo>
                <a:lnTo>
                  <a:pt x="556" y="1836"/>
                </a:lnTo>
                <a:lnTo>
                  <a:pt x="480" y="1779"/>
                </a:lnTo>
                <a:lnTo>
                  <a:pt x="532" y="1831"/>
                </a:lnTo>
                <a:lnTo>
                  <a:pt x="511" y="1829"/>
                </a:lnTo>
                <a:lnTo>
                  <a:pt x="459" y="1811"/>
                </a:lnTo>
                <a:lnTo>
                  <a:pt x="487" y="1829"/>
                </a:lnTo>
                <a:cubicBezTo>
                  <a:pt x="479" y="1826"/>
                  <a:pt x="474" y="1825"/>
                  <a:pt x="474" y="1825"/>
                </a:cubicBezTo>
                <a:lnTo>
                  <a:pt x="378" y="1807"/>
                </a:lnTo>
                <a:lnTo>
                  <a:pt x="473" y="1833"/>
                </a:lnTo>
                <a:lnTo>
                  <a:pt x="439" y="1849"/>
                </a:lnTo>
                <a:lnTo>
                  <a:pt x="487" y="1843"/>
                </a:lnTo>
                <a:lnTo>
                  <a:pt x="525" y="1890"/>
                </a:lnTo>
                <a:lnTo>
                  <a:pt x="511" y="1853"/>
                </a:lnTo>
                <a:lnTo>
                  <a:pt x="536" y="1865"/>
                </a:lnTo>
                <a:lnTo>
                  <a:pt x="565" y="1920"/>
                </a:lnTo>
                <a:lnTo>
                  <a:pt x="553" y="1860"/>
                </a:lnTo>
                <a:lnTo>
                  <a:pt x="587" y="1871"/>
                </a:lnTo>
                <a:lnTo>
                  <a:pt x="639" y="1909"/>
                </a:lnTo>
                <a:lnTo>
                  <a:pt x="616" y="1873"/>
                </a:lnTo>
                <a:cubicBezTo>
                  <a:pt x="743" y="1913"/>
                  <a:pt x="914" y="1963"/>
                  <a:pt x="1096" y="2015"/>
                </a:cubicBezTo>
                <a:cubicBezTo>
                  <a:pt x="1097" y="2015"/>
                  <a:pt x="1097" y="2015"/>
                  <a:pt x="1097" y="2015"/>
                </a:cubicBezTo>
                <a:cubicBezTo>
                  <a:pt x="1093" y="2040"/>
                  <a:pt x="1103" y="2057"/>
                  <a:pt x="1103" y="2057"/>
                </a:cubicBezTo>
                <a:cubicBezTo>
                  <a:pt x="1103" y="2057"/>
                  <a:pt x="983" y="1985"/>
                  <a:pt x="962" y="2078"/>
                </a:cubicBezTo>
                <a:cubicBezTo>
                  <a:pt x="954" y="2117"/>
                  <a:pt x="971" y="2151"/>
                  <a:pt x="995" y="2178"/>
                </a:cubicBezTo>
                <a:cubicBezTo>
                  <a:pt x="941" y="2217"/>
                  <a:pt x="968" y="2263"/>
                  <a:pt x="978" y="2277"/>
                </a:cubicBezTo>
                <a:cubicBezTo>
                  <a:pt x="961" y="2255"/>
                  <a:pt x="873" y="2149"/>
                  <a:pt x="789" y="2149"/>
                </a:cubicBezTo>
                <a:cubicBezTo>
                  <a:pt x="695" y="2149"/>
                  <a:pt x="733" y="2290"/>
                  <a:pt x="733" y="2290"/>
                </a:cubicBezTo>
                <a:cubicBezTo>
                  <a:pt x="733" y="2290"/>
                  <a:pt x="686" y="2252"/>
                  <a:pt x="620" y="2238"/>
                </a:cubicBezTo>
                <a:cubicBezTo>
                  <a:pt x="554" y="2224"/>
                  <a:pt x="583" y="2328"/>
                  <a:pt x="583" y="2328"/>
                </a:cubicBezTo>
                <a:cubicBezTo>
                  <a:pt x="583" y="2328"/>
                  <a:pt x="446" y="2018"/>
                  <a:pt x="259" y="2126"/>
                </a:cubicBezTo>
                <a:cubicBezTo>
                  <a:pt x="71" y="2234"/>
                  <a:pt x="353" y="2431"/>
                  <a:pt x="353" y="2431"/>
                </a:cubicBezTo>
                <a:cubicBezTo>
                  <a:pt x="353" y="2431"/>
                  <a:pt x="184" y="2374"/>
                  <a:pt x="132" y="2487"/>
                </a:cubicBezTo>
                <a:cubicBezTo>
                  <a:pt x="80" y="2600"/>
                  <a:pt x="240" y="2661"/>
                  <a:pt x="240" y="2661"/>
                </a:cubicBezTo>
                <a:lnTo>
                  <a:pt x="2632" y="2698"/>
                </a:lnTo>
                <a:cubicBezTo>
                  <a:pt x="2632" y="2698"/>
                  <a:pt x="2712" y="2004"/>
                  <a:pt x="2661" y="1915"/>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7" name="Google Shape;17;p2"/>
          <p:cNvSpPr/>
          <p:nvPr/>
        </p:nvSpPr>
        <p:spPr>
          <a:xfrm rot="-452542">
            <a:off x="5019117" y="4423177"/>
            <a:ext cx="1321725" cy="547045"/>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 name="Google Shape;18;p2"/>
          <p:cNvSpPr/>
          <p:nvPr/>
        </p:nvSpPr>
        <p:spPr>
          <a:xfrm flipH="1" rot="-31">
            <a:off x="2769023" y="4741727"/>
            <a:ext cx="915523" cy="378917"/>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 name="Google Shape;19;p2"/>
          <p:cNvSpPr/>
          <p:nvPr/>
        </p:nvSpPr>
        <p:spPr>
          <a:xfrm rot="421785">
            <a:off x="2731636" y="-393297"/>
            <a:ext cx="3680722" cy="668849"/>
          </a:xfrm>
          <a:custGeom>
            <a:rect b="b" l="l" r="r" t="t"/>
            <a:pathLst>
              <a:path extrusionOk="0" h="1465" w="8062">
                <a:moveTo>
                  <a:pt x="0" y="948"/>
                </a:moveTo>
                <a:cubicBezTo>
                  <a:pt x="0" y="948"/>
                  <a:pt x="1305" y="1370"/>
                  <a:pt x="1624" y="1417"/>
                </a:cubicBezTo>
                <a:cubicBezTo>
                  <a:pt x="1943" y="1464"/>
                  <a:pt x="3219" y="1483"/>
                  <a:pt x="3557" y="1445"/>
                </a:cubicBezTo>
                <a:cubicBezTo>
                  <a:pt x="3895" y="1408"/>
                  <a:pt x="6448" y="948"/>
                  <a:pt x="6898" y="798"/>
                </a:cubicBezTo>
                <a:cubicBezTo>
                  <a:pt x="7349" y="648"/>
                  <a:pt x="8062" y="197"/>
                  <a:pt x="8062" y="197"/>
                </a:cubicBezTo>
                <a:lnTo>
                  <a:pt x="7621" y="0"/>
                </a:lnTo>
                <a:cubicBezTo>
                  <a:pt x="7621" y="0"/>
                  <a:pt x="6570" y="713"/>
                  <a:pt x="5913" y="882"/>
                </a:cubicBezTo>
                <a:cubicBezTo>
                  <a:pt x="5256" y="1051"/>
                  <a:pt x="3763" y="1380"/>
                  <a:pt x="3444" y="1408"/>
                </a:cubicBezTo>
                <a:cubicBezTo>
                  <a:pt x="3125" y="1436"/>
                  <a:pt x="2122" y="1380"/>
                  <a:pt x="1906" y="1342"/>
                </a:cubicBezTo>
                <a:cubicBezTo>
                  <a:pt x="1690" y="1305"/>
                  <a:pt x="320" y="817"/>
                  <a:pt x="226" y="770"/>
                </a:cubicBezTo>
                <a:cubicBezTo>
                  <a:pt x="132" y="723"/>
                  <a:pt x="0" y="948"/>
                  <a:pt x="0" y="948"/>
                </a:cubicBez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0" name="Shape 100"/>
        <p:cNvGrpSpPr/>
        <p:nvPr/>
      </p:nvGrpSpPr>
      <p:grpSpPr>
        <a:xfrm>
          <a:off x="0" y="0"/>
          <a:ext cx="0" cy="0"/>
          <a:chOff x="0" y="0"/>
          <a:chExt cx="0" cy="0"/>
        </a:xfrm>
      </p:grpSpPr>
      <p:pic>
        <p:nvPicPr>
          <p:cNvPr id="101" name="Google Shape;101;p11"/>
          <p:cNvPicPr preferRelativeResize="0"/>
          <p:nvPr/>
        </p:nvPicPr>
        <p:blipFill rotWithShape="1">
          <a:blip r:embed="rId2">
            <a:alphaModFix amt="84000"/>
          </a:blip>
          <a:srcRect b="0" l="0" r="0" t="0"/>
          <a:stretch/>
        </p:blipFill>
        <p:spPr>
          <a:xfrm>
            <a:off x="0" y="0"/>
            <a:ext cx="9144000" cy="5143500"/>
          </a:xfrm>
          <a:prstGeom prst="rect">
            <a:avLst/>
          </a:prstGeom>
          <a:noFill/>
          <a:ln>
            <a:noFill/>
          </a:ln>
        </p:spPr>
      </p:pic>
      <p:sp>
        <p:nvSpPr>
          <p:cNvPr id="102" name="Google Shape;102;p11"/>
          <p:cNvSpPr txBox="1"/>
          <p:nvPr>
            <p:ph hasCustomPrompt="1" type="title"/>
          </p:nvPr>
        </p:nvSpPr>
        <p:spPr>
          <a:xfrm>
            <a:off x="1453950" y="1644063"/>
            <a:ext cx="6236100" cy="129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0"/>
              <a:buNone/>
              <a:defRPr sz="9000"/>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r>
              <a:t>xx%</a:t>
            </a:r>
          </a:p>
        </p:txBody>
      </p:sp>
      <p:sp>
        <p:nvSpPr>
          <p:cNvPr id="103" name="Google Shape;103;p11"/>
          <p:cNvSpPr txBox="1"/>
          <p:nvPr>
            <p:ph idx="1" type="subTitle"/>
          </p:nvPr>
        </p:nvSpPr>
        <p:spPr>
          <a:xfrm>
            <a:off x="1453950" y="3164038"/>
            <a:ext cx="6236100" cy="33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4" name="Google Shape;104;p11"/>
          <p:cNvSpPr/>
          <p:nvPr/>
        </p:nvSpPr>
        <p:spPr>
          <a:xfrm>
            <a:off x="7949193" y="2315700"/>
            <a:ext cx="1904680" cy="2350231"/>
          </a:xfrm>
          <a:custGeom>
            <a:rect b="b" l="l" r="r" t="t"/>
            <a:pathLst>
              <a:path extrusionOk="0" h="4874" w="3950">
                <a:moveTo>
                  <a:pt x="3950" y="1590"/>
                </a:moveTo>
                <a:cubicBezTo>
                  <a:pt x="3650" y="1184"/>
                  <a:pt x="3068" y="1221"/>
                  <a:pt x="3068" y="1221"/>
                </a:cubicBezTo>
                <a:lnTo>
                  <a:pt x="3093" y="1192"/>
                </a:lnTo>
                <a:cubicBezTo>
                  <a:pt x="2900" y="1221"/>
                  <a:pt x="2396" y="1364"/>
                  <a:pt x="2396" y="1364"/>
                </a:cubicBezTo>
                <a:lnTo>
                  <a:pt x="2424" y="1311"/>
                </a:lnTo>
                <a:cubicBezTo>
                  <a:pt x="2424" y="1311"/>
                  <a:pt x="2293" y="1381"/>
                  <a:pt x="2174" y="1504"/>
                </a:cubicBezTo>
                <a:cubicBezTo>
                  <a:pt x="2139" y="1540"/>
                  <a:pt x="2101" y="1594"/>
                  <a:pt x="2065" y="1650"/>
                </a:cubicBezTo>
                <a:lnTo>
                  <a:pt x="2129" y="1427"/>
                </a:lnTo>
                <a:lnTo>
                  <a:pt x="2082" y="1450"/>
                </a:lnTo>
                <a:lnTo>
                  <a:pt x="2237" y="1070"/>
                </a:lnTo>
                <a:lnTo>
                  <a:pt x="2162" y="1103"/>
                </a:lnTo>
                <a:cubicBezTo>
                  <a:pt x="2190" y="1033"/>
                  <a:pt x="2354" y="793"/>
                  <a:pt x="2354" y="793"/>
                </a:cubicBezTo>
                <a:lnTo>
                  <a:pt x="2275" y="831"/>
                </a:lnTo>
                <a:cubicBezTo>
                  <a:pt x="2354" y="685"/>
                  <a:pt x="2575" y="437"/>
                  <a:pt x="2575" y="437"/>
                </a:cubicBezTo>
                <a:lnTo>
                  <a:pt x="2504" y="460"/>
                </a:lnTo>
                <a:lnTo>
                  <a:pt x="2664" y="296"/>
                </a:lnTo>
                <a:lnTo>
                  <a:pt x="2584" y="305"/>
                </a:lnTo>
                <a:cubicBezTo>
                  <a:pt x="2631" y="188"/>
                  <a:pt x="2795" y="0"/>
                  <a:pt x="2795" y="0"/>
                </a:cubicBezTo>
                <a:cubicBezTo>
                  <a:pt x="2603" y="70"/>
                  <a:pt x="2420" y="188"/>
                  <a:pt x="2420" y="188"/>
                </a:cubicBezTo>
                <a:lnTo>
                  <a:pt x="2420" y="132"/>
                </a:lnTo>
                <a:cubicBezTo>
                  <a:pt x="2265" y="282"/>
                  <a:pt x="2068" y="530"/>
                  <a:pt x="2068" y="530"/>
                </a:cubicBezTo>
                <a:lnTo>
                  <a:pt x="2054" y="460"/>
                </a:lnTo>
                <a:cubicBezTo>
                  <a:pt x="1984" y="573"/>
                  <a:pt x="1852" y="925"/>
                  <a:pt x="1852" y="925"/>
                </a:cubicBezTo>
                <a:lnTo>
                  <a:pt x="1833" y="854"/>
                </a:lnTo>
                <a:cubicBezTo>
                  <a:pt x="1791" y="976"/>
                  <a:pt x="1763" y="1309"/>
                  <a:pt x="1763" y="1309"/>
                </a:cubicBezTo>
                <a:lnTo>
                  <a:pt x="1749" y="1253"/>
                </a:lnTo>
                <a:cubicBezTo>
                  <a:pt x="1749" y="1253"/>
                  <a:pt x="1740" y="1348"/>
                  <a:pt x="1752" y="1505"/>
                </a:cubicBezTo>
                <a:lnTo>
                  <a:pt x="1752" y="1505"/>
                </a:lnTo>
                <a:lnTo>
                  <a:pt x="1733" y="1552"/>
                </a:lnTo>
                <a:cubicBezTo>
                  <a:pt x="1693" y="1449"/>
                  <a:pt x="1461" y="1170"/>
                  <a:pt x="1461" y="1170"/>
                </a:cubicBezTo>
                <a:lnTo>
                  <a:pt x="1449" y="1270"/>
                </a:lnTo>
                <a:lnTo>
                  <a:pt x="1286" y="1101"/>
                </a:lnTo>
                <a:lnTo>
                  <a:pt x="1283" y="1155"/>
                </a:lnTo>
                <a:cubicBezTo>
                  <a:pt x="1204" y="1061"/>
                  <a:pt x="1004" y="942"/>
                  <a:pt x="1004" y="942"/>
                </a:cubicBezTo>
                <a:lnTo>
                  <a:pt x="1011" y="992"/>
                </a:lnTo>
                <a:cubicBezTo>
                  <a:pt x="935" y="923"/>
                  <a:pt x="720" y="864"/>
                  <a:pt x="720" y="864"/>
                </a:cubicBezTo>
                <a:lnTo>
                  <a:pt x="738" y="898"/>
                </a:lnTo>
                <a:cubicBezTo>
                  <a:pt x="263" y="798"/>
                  <a:pt x="0" y="964"/>
                  <a:pt x="0" y="964"/>
                </a:cubicBezTo>
                <a:cubicBezTo>
                  <a:pt x="103" y="936"/>
                  <a:pt x="275" y="983"/>
                  <a:pt x="275" y="983"/>
                </a:cubicBezTo>
                <a:lnTo>
                  <a:pt x="206" y="1014"/>
                </a:lnTo>
                <a:cubicBezTo>
                  <a:pt x="544" y="967"/>
                  <a:pt x="857" y="1220"/>
                  <a:pt x="857" y="1220"/>
                </a:cubicBezTo>
                <a:lnTo>
                  <a:pt x="785" y="1239"/>
                </a:lnTo>
                <a:cubicBezTo>
                  <a:pt x="926" y="1273"/>
                  <a:pt x="1111" y="1414"/>
                  <a:pt x="1111" y="1414"/>
                </a:cubicBezTo>
                <a:lnTo>
                  <a:pt x="1039" y="1427"/>
                </a:lnTo>
                <a:cubicBezTo>
                  <a:pt x="1151" y="1461"/>
                  <a:pt x="1373" y="1615"/>
                  <a:pt x="1373" y="1615"/>
                </a:cubicBezTo>
                <a:lnTo>
                  <a:pt x="1317" y="1627"/>
                </a:lnTo>
                <a:cubicBezTo>
                  <a:pt x="1492" y="1668"/>
                  <a:pt x="1671" y="1769"/>
                  <a:pt x="1781" y="1840"/>
                </a:cubicBezTo>
                <a:cubicBezTo>
                  <a:pt x="1660" y="1789"/>
                  <a:pt x="1507" y="1730"/>
                  <a:pt x="1444" y="1727"/>
                </a:cubicBezTo>
                <a:lnTo>
                  <a:pt x="1481" y="1774"/>
                </a:lnTo>
                <a:cubicBezTo>
                  <a:pt x="1481" y="1774"/>
                  <a:pt x="782" y="1657"/>
                  <a:pt x="416" y="2084"/>
                </a:cubicBezTo>
                <a:lnTo>
                  <a:pt x="477" y="2070"/>
                </a:lnTo>
                <a:cubicBezTo>
                  <a:pt x="477" y="2070"/>
                  <a:pt x="97" y="2313"/>
                  <a:pt x="200" y="2890"/>
                </a:cubicBezTo>
                <a:lnTo>
                  <a:pt x="355" y="2562"/>
                </a:lnTo>
                <a:lnTo>
                  <a:pt x="360" y="2627"/>
                </a:lnTo>
                <a:cubicBezTo>
                  <a:pt x="360" y="2627"/>
                  <a:pt x="491" y="2346"/>
                  <a:pt x="693" y="2210"/>
                </a:cubicBezTo>
                <a:lnTo>
                  <a:pt x="679" y="2275"/>
                </a:lnTo>
                <a:cubicBezTo>
                  <a:pt x="679" y="2275"/>
                  <a:pt x="1031" y="2042"/>
                  <a:pt x="1167" y="2018"/>
                </a:cubicBezTo>
                <a:lnTo>
                  <a:pt x="1115" y="2065"/>
                </a:lnTo>
                <a:cubicBezTo>
                  <a:pt x="1115" y="2065"/>
                  <a:pt x="1406" y="1976"/>
                  <a:pt x="1481" y="1976"/>
                </a:cubicBezTo>
                <a:lnTo>
                  <a:pt x="1453" y="2023"/>
                </a:lnTo>
                <a:cubicBezTo>
                  <a:pt x="1453" y="2023"/>
                  <a:pt x="1563" y="2005"/>
                  <a:pt x="1665" y="1994"/>
                </a:cubicBezTo>
                <a:cubicBezTo>
                  <a:pt x="1546" y="2089"/>
                  <a:pt x="1391" y="2243"/>
                  <a:pt x="1364" y="2280"/>
                </a:cubicBezTo>
                <a:cubicBezTo>
                  <a:pt x="1327" y="2332"/>
                  <a:pt x="1294" y="2397"/>
                  <a:pt x="1294" y="2397"/>
                </a:cubicBezTo>
                <a:lnTo>
                  <a:pt x="1355" y="2355"/>
                </a:lnTo>
                <a:cubicBezTo>
                  <a:pt x="1355" y="2355"/>
                  <a:pt x="1270" y="2529"/>
                  <a:pt x="1228" y="2660"/>
                </a:cubicBezTo>
                <a:cubicBezTo>
                  <a:pt x="1186" y="2792"/>
                  <a:pt x="1195" y="2862"/>
                  <a:pt x="1195" y="2862"/>
                </a:cubicBezTo>
                <a:lnTo>
                  <a:pt x="1251" y="2806"/>
                </a:lnTo>
                <a:cubicBezTo>
                  <a:pt x="1251" y="2806"/>
                  <a:pt x="1209" y="2970"/>
                  <a:pt x="1195" y="3031"/>
                </a:cubicBezTo>
                <a:lnTo>
                  <a:pt x="1242" y="3007"/>
                </a:lnTo>
                <a:cubicBezTo>
                  <a:pt x="1242" y="3007"/>
                  <a:pt x="1228" y="3355"/>
                  <a:pt x="1327" y="3547"/>
                </a:cubicBezTo>
                <a:cubicBezTo>
                  <a:pt x="1327" y="3547"/>
                  <a:pt x="1336" y="3228"/>
                  <a:pt x="1345" y="3158"/>
                </a:cubicBezTo>
                <a:lnTo>
                  <a:pt x="1369" y="3219"/>
                </a:lnTo>
                <a:lnTo>
                  <a:pt x="1425" y="2848"/>
                </a:lnTo>
                <a:lnTo>
                  <a:pt x="1439" y="2937"/>
                </a:lnTo>
                <a:cubicBezTo>
                  <a:pt x="1439" y="2937"/>
                  <a:pt x="1486" y="2627"/>
                  <a:pt x="1552" y="2519"/>
                </a:cubicBezTo>
                <a:lnTo>
                  <a:pt x="1561" y="2576"/>
                </a:lnTo>
                <a:lnTo>
                  <a:pt x="1688" y="2275"/>
                </a:lnTo>
                <a:lnTo>
                  <a:pt x="1674" y="2379"/>
                </a:lnTo>
                <a:lnTo>
                  <a:pt x="1772" y="2173"/>
                </a:lnTo>
                <a:lnTo>
                  <a:pt x="1763" y="2247"/>
                </a:lnTo>
                <a:cubicBezTo>
                  <a:pt x="1763" y="2247"/>
                  <a:pt x="1880" y="2079"/>
                  <a:pt x="1945" y="2020"/>
                </a:cubicBezTo>
                <a:cubicBezTo>
                  <a:pt x="2401" y="3118"/>
                  <a:pt x="2656" y="4874"/>
                  <a:pt x="2656" y="4874"/>
                </a:cubicBezTo>
                <a:lnTo>
                  <a:pt x="2806" y="4824"/>
                </a:lnTo>
                <a:cubicBezTo>
                  <a:pt x="2551" y="3457"/>
                  <a:pt x="2109" y="2297"/>
                  <a:pt x="1995" y="2013"/>
                </a:cubicBezTo>
                <a:cubicBezTo>
                  <a:pt x="2030" y="2024"/>
                  <a:pt x="2089" y="2044"/>
                  <a:pt x="2138" y="2065"/>
                </a:cubicBezTo>
                <a:cubicBezTo>
                  <a:pt x="2214" y="2098"/>
                  <a:pt x="2312" y="2159"/>
                  <a:pt x="2312" y="2159"/>
                </a:cubicBezTo>
                <a:lnTo>
                  <a:pt x="2303" y="2098"/>
                </a:lnTo>
                <a:lnTo>
                  <a:pt x="2664" y="2407"/>
                </a:lnTo>
                <a:lnTo>
                  <a:pt x="2655" y="2350"/>
                </a:lnTo>
                <a:cubicBezTo>
                  <a:pt x="2739" y="2411"/>
                  <a:pt x="2932" y="2698"/>
                  <a:pt x="2932" y="2698"/>
                </a:cubicBezTo>
                <a:lnTo>
                  <a:pt x="2936" y="2641"/>
                </a:lnTo>
                <a:cubicBezTo>
                  <a:pt x="3030" y="2698"/>
                  <a:pt x="3213" y="2937"/>
                  <a:pt x="3213" y="2937"/>
                </a:cubicBezTo>
                <a:lnTo>
                  <a:pt x="3199" y="2881"/>
                </a:lnTo>
                <a:cubicBezTo>
                  <a:pt x="3279" y="2918"/>
                  <a:pt x="3406" y="3101"/>
                  <a:pt x="3406" y="3101"/>
                </a:cubicBezTo>
                <a:cubicBezTo>
                  <a:pt x="3404" y="3094"/>
                  <a:pt x="3403" y="3087"/>
                  <a:pt x="3401" y="3080"/>
                </a:cubicBezTo>
                <a:cubicBezTo>
                  <a:pt x="3325" y="2739"/>
                  <a:pt x="2979" y="2257"/>
                  <a:pt x="2979" y="2257"/>
                </a:cubicBezTo>
                <a:lnTo>
                  <a:pt x="3054" y="2280"/>
                </a:lnTo>
                <a:cubicBezTo>
                  <a:pt x="3054" y="2280"/>
                  <a:pt x="2931" y="2164"/>
                  <a:pt x="2838" y="2107"/>
                </a:cubicBezTo>
                <a:cubicBezTo>
                  <a:pt x="2693" y="2020"/>
                  <a:pt x="2374" y="1867"/>
                  <a:pt x="2168" y="1847"/>
                </a:cubicBezTo>
                <a:lnTo>
                  <a:pt x="2260" y="1795"/>
                </a:lnTo>
                <a:lnTo>
                  <a:pt x="2363" y="1795"/>
                </a:lnTo>
                <a:lnTo>
                  <a:pt x="2322" y="1750"/>
                </a:lnTo>
                <a:lnTo>
                  <a:pt x="2543" y="1725"/>
                </a:lnTo>
                <a:lnTo>
                  <a:pt x="2441" y="1705"/>
                </a:lnTo>
                <a:cubicBezTo>
                  <a:pt x="2539" y="1676"/>
                  <a:pt x="2851" y="1623"/>
                  <a:pt x="2851" y="1623"/>
                </a:cubicBezTo>
                <a:lnTo>
                  <a:pt x="2757" y="1610"/>
                </a:lnTo>
                <a:lnTo>
                  <a:pt x="3142" y="1528"/>
                </a:lnTo>
                <a:lnTo>
                  <a:pt x="3056" y="1524"/>
                </a:lnTo>
                <a:cubicBezTo>
                  <a:pt x="3150" y="1496"/>
                  <a:pt x="3450" y="1500"/>
                  <a:pt x="3450" y="1500"/>
                </a:cubicBezTo>
                <a:lnTo>
                  <a:pt x="3396" y="1467"/>
                </a:lnTo>
                <a:cubicBezTo>
                  <a:pt x="3630" y="1467"/>
                  <a:pt x="3950" y="1590"/>
                  <a:pt x="3950" y="1590"/>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5" name="Google Shape;105;p11"/>
          <p:cNvSpPr/>
          <p:nvPr/>
        </p:nvSpPr>
        <p:spPr>
          <a:xfrm>
            <a:off x="-105825" y="4391725"/>
            <a:ext cx="9392686" cy="880899"/>
          </a:xfrm>
          <a:custGeom>
            <a:rect b="b" l="l" r="r" t="t"/>
            <a:pathLst>
              <a:path extrusionOk="0" h="1197" w="9450">
                <a:moveTo>
                  <a:pt x="19" y="549"/>
                </a:moveTo>
                <a:cubicBezTo>
                  <a:pt x="19" y="549"/>
                  <a:pt x="254" y="558"/>
                  <a:pt x="423" y="605"/>
                </a:cubicBezTo>
                <a:cubicBezTo>
                  <a:pt x="592" y="652"/>
                  <a:pt x="1258" y="784"/>
                  <a:pt x="1408" y="774"/>
                </a:cubicBezTo>
                <a:cubicBezTo>
                  <a:pt x="1558" y="765"/>
                  <a:pt x="1859" y="737"/>
                  <a:pt x="2018" y="774"/>
                </a:cubicBezTo>
                <a:cubicBezTo>
                  <a:pt x="2177" y="812"/>
                  <a:pt x="2534" y="924"/>
                  <a:pt x="2712" y="924"/>
                </a:cubicBezTo>
                <a:cubicBezTo>
                  <a:pt x="2890" y="924"/>
                  <a:pt x="3228" y="821"/>
                  <a:pt x="3491" y="831"/>
                </a:cubicBezTo>
                <a:cubicBezTo>
                  <a:pt x="3754" y="840"/>
                  <a:pt x="3998" y="793"/>
                  <a:pt x="4082" y="755"/>
                </a:cubicBezTo>
                <a:cubicBezTo>
                  <a:pt x="4167" y="718"/>
                  <a:pt x="4514" y="774"/>
                  <a:pt x="4514" y="774"/>
                </a:cubicBezTo>
                <a:lnTo>
                  <a:pt x="4505" y="690"/>
                </a:lnTo>
                <a:cubicBezTo>
                  <a:pt x="4505" y="690"/>
                  <a:pt x="5734" y="699"/>
                  <a:pt x="5903" y="662"/>
                </a:cubicBezTo>
                <a:cubicBezTo>
                  <a:pt x="6072" y="624"/>
                  <a:pt x="6316" y="464"/>
                  <a:pt x="6316" y="464"/>
                </a:cubicBezTo>
                <a:lnTo>
                  <a:pt x="6319" y="368"/>
                </a:lnTo>
                <a:cubicBezTo>
                  <a:pt x="6319" y="368"/>
                  <a:pt x="6757" y="389"/>
                  <a:pt x="6992" y="305"/>
                </a:cubicBezTo>
                <a:cubicBezTo>
                  <a:pt x="7227" y="220"/>
                  <a:pt x="7424" y="23"/>
                  <a:pt x="7827" y="5"/>
                </a:cubicBezTo>
                <a:cubicBezTo>
                  <a:pt x="8230" y="-14"/>
                  <a:pt x="8324" y="23"/>
                  <a:pt x="8549" y="23"/>
                </a:cubicBezTo>
                <a:cubicBezTo>
                  <a:pt x="8774" y="23"/>
                  <a:pt x="8840" y="14"/>
                  <a:pt x="9000" y="61"/>
                </a:cubicBezTo>
                <a:cubicBezTo>
                  <a:pt x="9159" y="108"/>
                  <a:pt x="9403" y="164"/>
                  <a:pt x="9403" y="164"/>
                </a:cubicBezTo>
                <a:lnTo>
                  <a:pt x="9450" y="1159"/>
                </a:lnTo>
                <a:lnTo>
                  <a:pt x="0" y="1197"/>
                </a:lnTo>
                <a:lnTo>
                  <a:pt x="19" y="549"/>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6" name="Google Shape;106;p11"/>
          <p:cNvSpPr/>
          <p:nvPr/>
        </p:nvSpPr>
        <p:spPr>
          <a:xfrm rot="1003035">
            <a:off x="6442601" y="-297249"/>
            <a:ext cx="2893602" cy="1270802"/>
          </a:xfrm>
          <a:custGeom>
            <a:rect b="b" l="l" r="r" t="t"/>
            <a:pathLst>
              <a:path extrusionOk="0" h="2112" w="4809">
                <a:moveTo>
                  <a:pt x="0" y="2112"/>
                </a:moveTo>
                <a:cubicBezTo>
                  <a:pt x="0" y="2112"/>
                  <a:pt x="1450" y="1605"/>
                  <a:pt x="1788" y="1446"/>
                </a:cubicBezTo>
                <a:cubicBezTo>
                  <a:pt x="2126" y="1286"/>
                  <a:pt x="2436" y="1145"/>
                  <a:pt x="2436" y="1145"/>
                </a:cubicBezTo>
                <a:lnTo>
                  <a:pt x="2417" y="1249"/>
                </a:lnTo>
                <a:cubicBezTo>
                  <a:pt x="2417" y="1249"/>
                  <a:pt x="2942" y="995"/>
                  <a:pt x="3195" y="798"/>
                </a:cubicBezTo>
                <a:cubicBezTo>
                  <a:pt x="3448" y="601"/>
                  <a:pt x="4284" y="0"/>
                  <a:pt x="4284" y="0"/>
                </a:cubicBezTo>
                <a:lnTo>
                  <a:pt x="4809" y="517"/>
                </a:lnTo>
                <a:cubicBezTo>
                  <a:pt x="4809" y="517"/>
                  <a:pt x="4528" y="742"/>
                  <a:pt x="4143" y="948"/>
                </a:cubicBezTo>
                <a:cubicBezTo>
                  <a:pt x="3758" y="1155"/>
                  <a:pt x="2586" y="1577"/>
                  <a:pt x="2454" y="1633"/>
                </a:cubicBezTo>
                <a:cubicBezTo>
                  <a:pt x="2323" y="1690"/>
                  <a:pt x="1938" y="1793"/>
                  <a:pt x="1938" y="1793"/>
                </a:cubicBezTo>
                <a:lnTo>
                  <a:pt x="2013" y="1662"/>
                </a:lnTo>
                <a:cubicBezTo>
                  <a:pt x="2013" y="1662"/>
                  <a:pt x="253" y="2131"/>
                  <a:pt x="0" y="2112"/>
                </a:cubicBez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 name="Google Shape;107;p11"/>
          <p:cNvSpPr/>
          <p:nvPr/>
        </p:nvSpPr>
        <p:spPr>
          <a:xfrm>
            <a:off x="-229130" y="120693"/>
            <a:ext cx="2320672" cy="704467"/>
          </a:xfrm>
          <a:custGeom>
            <a:rect b="b" l="l" r="r" t="t"/>
            <a:pathLst>
              <a:path extrusionOk="0" h="959" w="3159">
                <a:moveTo>
                  <a:pt x="0" y="519"/>
                </a:moveTo>
                <a:cubicBezTo>
                  <a:pt x="0" y="519"/>
                  <a:pt x="495" y="738"/>
                  <a:pt x="1039" y="832"/>
                </a:cubicBezTo>
                <a:cubicBezTo>
                  <a:pt x="1584" y="926"/>
                  <a:pt x="2053" y="932"/>
                  <a:pt x="2315" y="951"/>
                </a:cubicBezTo>
                <a:cubicBezTo>
                  <a:pt x="2577" y="970"/>
                  <a:pt x="3159" y="951"/>
                  <a:pt x="3159" y="951"/>
                </a:cubicBezTo>
                <a:cubicBezTo>
                  <a:pt x="3159" y="951"/>
                  <a:pt x="2609" y="851"/>
                  <a:pt x="2490" y="832"/>
                </a:cubicBezTo>
                <a:cubicBezTo>
                  <a:pt x="2371" y="813"/>
                  <a:pt x="1790" y="707"/>
                  <a:pt x="1790" y="707"/>
                </a:cubicBezTo>
                <a:lnTo>
                  <a:pt x="2197" y="688"/>
                </a:lnTo>
                <a:cubicBezTo>
                  <a:pt x="2197" y="688"/>
                  <a:pt x="1552" y="469"/>
                  <a:pt x="1377" y="425"/>
                </a:cubicBezTo>
                <a:cubicBezTo>
                  <a:pt x="1202" y="381"/>
                  <a:pt x="745" y="250"/>
                  <a:pt x="639" y="187"/>
                </a:cubicBezTo>
                <a:cubicBezTo>
                  <a:pt x="532" y="125"/>
                  <a:pt x="213" y="0"/>
                  <a:pt x="213" y="0"/>
                </a:cubicBezTo>
                <a:lnTo>
                  <a:pt x="0" y="519"/>
                </a:ln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8" name="Google Shape;108;p11"/>
          <p:cNvSpPr/>
          <p:nvPr/>
        </p:nvSpPr>
        <p:spPr>
          <a:xfrm>
            <a:off x="7648412" y="3218566"/>
            <a:ext cx="1564976" cy="1576684"/>
          </a:xfrm>
          <a:custGeom>
            <a:rect b="b" l="l" r="r" t="t"/>
            <a:pathLst>
              <a:path extrusionOk="0" h="2698" w="2678">
                <a:moveTo>
                  <a:pt x="2661" y="1915"/>
                </a:moveTo>
                <a:cubicBezTo>
                  <a:pt x="2609" y="1825"/>
                  <a:pt x="2543" y="1910"/>
                  <a:pt x="2543" y="1910"/>
                </a:cubicBezTo>
                <a:cubicBezTo>
                  <a:pt x="2543" y="1910"/>
                  <a:pt x="2548" y="1839"/>
                  <a:pt x="2510" y="1783"/>
                </a:cubicBezTo>
                <a:cubicBezTo>
                  <a:pt x="2473" y="1727"/>
                  <a:pt x="2365" y="1835"/>
                  <a:pt x="2365" y="1835"/>
                </a:cubicBezTo>
                <a:cubicBezTo>
                  <a:pt x="2365" y="1835"/>
                  <a:pt x="2402" y="1455"/>
                  <a:pt x="2205" y="1502"/>
                </a:cubicBezTo>
                <a:cubicBezTo>
                  <a:pt x="2033" y="1543"/>
                  <a:pt x="2058" y="1813"/>
                  <a:pt x="2067" y="1880"/>
                </a:cubicBezTo>
                <a:cubicBezTo>
                  <a:pt x="2060" y="1844"/>
                  <a:pt x="2030" y="1753"/>
                  <a:pt x="1914" y="1746"/>
                </a:cubicBezTo>
                <a:cubicBezTo>
                  <a:pt x="1852" y="1742"/>
                  <a:pt x="1836" y="1782"/>
                  <a:pt x="1839" y="1830"/>
                </a:cubicBezTo>
                <a:cubicBezTo>
                  <a:pt x="1757" y="1848"/>
                  <a:pt x="1750" y="1922"/>
                  <a:pt x="1750" y="1922"/>
                </a:cubicBezTo>
                <a:cubicBezTo>
                  <a:pt x="1750" y="1922"/>
                  <a:pt x="1743" y="1896"/>
                  <a:pt x="1726" y="1873"/>
                </a:cubicBezTo>
                <a:cubicBezTo>
                  <a:pt x="1792" y="1649"/>
                  <a:pt x="1915" y="1249"/>
                  <a:pt x="2028" y="983"/>
                </a:cubicBezTo>
                <a:cubicBezTo>
                  <a:pt x="2042" y="965"/>
                  <a:pt x="2069" y="927"/>
                  <a:pt x="2075" y="924"/>
                </a:cubicBezTo>
                <a:cubicBezTo>
                  <a:pt x="2083" y="919"/>
                  <a:pt x="2139" y="886"/>
                  <a:pt x="2139" y="886"/>
                </a:cubicBezTo>
                <a:lnTo>
                  <a:pt x="2096" y="899"/>
                </a:lnTo>
                <a:lnTo>
                  <a:pt x="2060" y="924"/>
                </a:lnTo>
                <a:lnTo>
                  <a:pt x="2108" y="869"/>
                </a:lnTo>
                <a:lnTo>
                  <a:pt x="2155" y="844"/>
                </a:lnTo>
                <a:lnTo>
                  <a:pt x="2091" y="872"/>
                </a:lnTo>
                <a:lnTo>
                  <a:pt x="2115" y="845"/>
                </a:lnTo>
                <a:lnTo>
                  <a:pt x="2107" y="838"/>
                </a:lnTo>
                <a:lnTo>
                  <a:pt x="2135" y="810"/>
                </a:lnTo>
                <a:lnTo>
                  <a:pt x="2123" y="804"/>
                </a:lnTo>
                <a:lnTo>
                  <a:pt x="2201" y="770"/>
                </a:lnTo>
                <a:lnTo>
                  <a:pt x="2132" y="787"/>
                </a:lnTo>
                <a:lnTo>
                  <a:pt x="2152" y="749"/>
                </a:lnTo>
                <a:lnTo>
                  <a:pt x="2209" y="680"/>
                </a:lnTo>
                <a:lnTo>
                  <a:pt x="2149" y="729"/>
                </a:lnTo>
                <a:lnTo>
                  <a:pt x="2125" y="777"/>
                </a:lnTo>
                <a:lnTo>
                  <a:pt x="2105" y="812"/>
                </a:lnTo>
                <a:lnTo>
                  <a:pt x="2106" y="772"/>
                </a:lnTo>
                <a:lnTo>
                  <a:pt x="2091" y="822"/>
                </a:lnTo>
                <a:lnTo>
                  <a:pt x="2081" y="846"/>
                </a:lnTo>
                <a:lnTo>
                  <a:pt x="2084" y="764"/>
                </a:lnTo>
                <a:lnTo>
                  <a:pt x="2073" y="864"/>
                </a:lnTo>
                <a:lnTo>
                  <a:pt x="2070" y="871"/>
                </a:lnTo>
                <a:lnTo>
                  <a:pt x="2048" y="918"/>
                </a:lnTo>
                <a:lnTo>
                  <a:pt x="2062" y="835"/>
                </a:lnTo>
                <a:lnTo>
                  <a:pt x="2039" y="916"/>
                </a:lnTo>
                <a:lnTo>
                  <a:pt x="2034" y="948"/>
                </a:lnTo>
                <a:lnTo>
                  <a:pt x="2015" y="938"/>
                </a:lnTo>
                <a:lnTo>
                  <a:pt x="2021" y="993"/>
                </a:lnTo>
                <a:cubicBezTo>
                  <a:pt x="2021" y="993"/>
                  <a:pt x="2023" y="991"/>
                  <a:pt x="2026" y="987"/>
                </a:cubicBezTo>
                <a:cubicBezTo>
                  <a:pt x="1945" y="1161"/>
                  <a:pt x="1830" y="1448"/>
                  <a:pt x="1716" y="1861"/>
                </a:cubicBezTo>
                <a:cubicBezTo>
                  <a:pt x="1701" y="1845"/>
                  <a:pt x="1679" y="1835"/>
                  <a:pt x="1651" y="1844"/>
                </a:cubicBezTo>
                <a:cubicBezTo>
                  <a:pt x="1651" y="1844"/>
                  <a:pt x="1643" y="1781"/>
                  <a:pt x="1607" y="1736"/>
                </a:cubicBezTo>
                <a:cubicBezTo>
                  <a:pt x="1629" y="1478"/>
                  <a:pt x="1647" y="1170"/>
                  <a:pt x="1659" y="948"/>
                </a:cubicBezTo>
                <a:lnTo>
                  <a:pt x="1712" y="862"/>
                </a:lnTo>
                <a:lnTo>
                  <a:pt x="1686" y="885"/>
                </a:lnTo>
                <a:lnTo>
                  <a:pt x="1695" y="816"/>
                </a:lnTo>
                <a:lnTo>
                  <a:pt x="1686" y="796"/>
                </a:lnTo>
                <a:lnTo>
                  <a:pt x="1776" y="695"/>
                </a:lnTo>
                <a:lnTo>
                  <a:pt x="1689" y="752"/>
                </a:lnTo>
                <a:lnTo>
                  <a:pt x="1712" y="698"/>
                </a:lnTo>
                <a:lnTo>
                  <a:pt x="1683" y="715"/>
                </a:lnTo>
                <a:lnTo>
                  <a:pt x="1703" y="623"/>
                </a:lnTo>
                <a:lnTo>
                  <a:pt x="1680" y="452"/>
                </a:lnTo>
                <a:lnTo>
                  <a:pt x="1672" y="623"/>
                </a:lnTo>
                <a:lnTo>
                  <a:pt x="1649" y="608"/>
                </a:lnTo>
                <a:lnTo>
                  <a:pt x="1663" y="680"/>
                </a:lnTo>
                <a:lnTo>
                  <a:pt x="1614" y="597"/>
                </a:lnTo>
                <a:lnTo>
                  <a:pt x="1657" y="750"/>
                </a:lnTo>
                <a:lnTo>
                  <a:pt x="1617" y="726"/>
                </a:lnTo>
                <a:lnTo>
                  <a:pt x="1640" y="770"/>
                </a:lnTo>
                <a:lnTo>
                  <a:pt x="1649" y="830"/>
                </a:lnTo>
                <a:lnTo>
                  <a:pt x="1640" y="888"/>
                </a:lnTo>
                <a:lnTo>
                  <a:pt x="1571" y="810"/>
                </a:lnTo>
                <a:lnTo>
                  <a:pt x="1650" y="947"/>
                </a:lnTo>
                <a:cubicBezTo>
                  <a:pt x="1629" y="1187"/>
                  <a:pt x="1599" y="1477"/>
                  <a:pt x="1575" y="1708"/>
                </a:cubicBezTo>
                <a:cubicBezTo>
                  <a:pt x="1557" y="1697"/>
                  <a:pt x="1536" y="1690"/>
                  <a:pt x="1510" y="1691"/>
                </a:cubicBezTo>
                <a:cubicBezTo>
                  <a:pt x="1506" y="1680"/>
                  <a:pt x="1501" y="1669"/>
                  <a:pt x="1497" y="1657"/>
                </a:cubicBezTo>
                <a:cubicBezTo>
                  <a:pt x="1457" y="1146"/>
                  <a:pt x="1395" y="739"/>
                  <a:pt x="1347" y="475"/>
                </a:cubicBezTo>
                <a:cubicBezTo>
                  <a:pt x="1342" y="440"/>
                  <a:pt x="1334" y="399"/>
                  <a:pt x="1326" y="358"/>
                </a:cubicBezTo>
                <a:cubicBezTo>
                  <a:pt x="1313" y="281"/>
                  <a:pt x="1298" y="213"/>
                  <a:pt x="1284" y="158"/>
                </a:cubicBezTo>
                <a:cubicBezTo>
                  <a:pt x="1279" y="139"/>
                  <a:pt x="1277" y="128"/>
                  <a:pt x="1277" y="128"/>
                </a:cubicBezTo>
                <a:lnTo>
                  <a:pt x="1271" y="115"/>
                </a:lnTo>
                <a:lnTo>
                  <a:pt x="1220" y="0"/>
                </a:lnTo>
                <a:lnTo>
                  <a:pt x="1259" y="113"/>
                </a:lnTo>
                <a:lnTo>
                  <a:pt x="1217" y="90"/>
                </a:lnTo>
                <a:lnTo>
                  <a:pt x="1255" y="120"/>
                </a:lnTo>
                <a:lnTo>
                  <a:pt x="1262" y="141"/>
                </a:lnTo>
                <a:lnTo>
                  <a:pt x="1218" y="146"/>
                </a:lnTo>
                <a:lnTo>
                  <a:pt x="1258" y="148"/>
                </a:lnTo>
                <a:lnTo>
                  <a:pt x="1272" y="186"/>
                </a:lnTo>
                <a:lnTo>
                  <a:pt x="1190" y="145"/>
                </a:lnTo>
                <a:lnTo>
                  <a:pt x="1272" y="210"/>
                </a:lnTo>
                <a:lnTo>
                  <a:pt x="1244" y="210"/>
                </a:lnTo>
                <a:lnTo>
                  <a:pt x="1276" y="226"/>
                </a:lnTo>
                <a:lnTo>
                  <a:pt x="1244" y="296"/>
                </a:lnTo>
                <a:lnTo>
                  <a:pt x="1282" y="242"/>
                </a:lnTo>
                <a:lnTo>
                  <a:pt x="1285" y="280"/>
                </a:lnTo>
                <a:lnTo>
                  <a:pt x="1304" y="273"/>
                </a:lnTo>
                <a:lnTo>
                  <a:pt x="1356" y="553"/>
                </a:lnTo>
                <a:cubicBezTo>
                  <a:pt x="1355" y="550"/>
                  <a:pt x="1355" y="546"/>
                  <a:pt x="1355" y="542"/>
                </a:cubicBezTo>
                <a:cubicBezTo>
                  <a:pt x="1399" y="853"/>
                  <a:pt x="1435" y="1245"/>
                  <a:pt x="1459" y="1562"/>
                </a:cubicBezTo>
                <a:cubicBezTo>
                  <a:pt x="1287" y="1142"/>
                  <a:pt x="1130" y="842"/>
                  <a:pt x="1018" y="648"/>
                </a:cubicBezTo>
                <a:cubicBezTo>
                  <a:pt x="1022" y="653"/>
                  <a:pt x="1025" y="657"/>
                  <a:pt x="1025" y="657"/>
                </a:cubicBezTo>
                <a:lnTo>
                  <a:pt x="1027" y="580"/>
                </a:lnTo>
                <a:lnTo>
                  <a:pt x="1001" y="596"/>
                </a:lnTo>
                <a:lnTo>
                  <a:pt x="991" y="552"/>
                </a:lnTo>
                <a:lnTo>
                  <a:pt x="948" y="442"/>
                </a:lnTo>
                <a:lnTo>
                  <a:pt x="977" y="556"/>
                </a:lnTo>
                <a:lnTo>
                  <a:pt x="941" y="494"/>
                </a:lnTo>
                <a:lnTo>
                  <a:pt x="936" y="485"/>
                </a:lnTo>
                <a:lnTo>
                  <a:pt x="908" y="348"/>
                </a:lnTo>
                <a:lnTo>
                  <a:pt x="923" y="460"/>
                </a:lnTo>
                <a:lnTo>
                  <a:pt x="906" y="429"/>
                </a:lnTo>
                <a:lnTo>
                  <a:pt x="879" y="361"/>
                </a:lnTo>
                <a:lnTo>
                  <a:pt x="885" y="416"/>
                </a:lnTo>
                <a:lnTo>
                  <a:pt x="853" y="371"/>
                </a:lnTo>
                <a:lnTo>
                  <a:pt x="813" y="308"/>
                </a:lnTo>
                <a:lnTo>
                  <a:pt x="724" y="247"/>
                </a:lnTo>
                <a:lnTo>
                  <a:pt x="812" y="336"/>
                </a:lnTo>
                <a:lnTo>
                  <a:pt x="845" y="386"/>
                </a:lnTo>
                <a:lnTo>
                  <a:pt x="746" y="371"/>
                </a:lnTo>
                <a:lnTo>
                  <a:pt x="859" y="408"/>
                </a:lnTo>
                <a:lnTo>
                  <a:pt x="843" y="418"/>
                </a:lnTo>
                <a:lnTo>
                  <a:pt x="885" y="453"/>
                </a:lnTo>
                <a:lnTo>
                  <a:pt x="875" y="463"/>
                </a:lnTo>
                <a:lnTo>
                  <a:pt x="912" y="497"/>
                </a:lnTo>
                <a:lnTo>
                  <a:pt x="820" y="467"/>
                </a:lnTo>
                <a:lnTo>
                  <a:pt x="889" y="496"/>
                </a:lnTo>
                <a:lnTo>
                  <a:pt x="962" y="566"/>
                </a:lnTo>
                <a:lnTo>
                  <a:pt x="910" y="536"/>
                </a:lnTo>
                <a:lnTo>
                  <a:pt x="848" y="523"/>
                </a:lnTo>
                <a:cubicBezTo>
                  <a:pt x="848" y="523"/>
                  <a:pt x="930" y="563"/>
                  <a:pt x="941" y="568"/>
                </a:cubicBezTo>
                <a:cubicBezTo>
                  <a:pt x="949" y="571"/>
                  <a:pt x="993" y="620"/>
                  <a:pt x="1014" y="644"/>
                </a:cubicBezTo>
                <a:cubicBezTo>
                  <a:pt x="1167" y="926"/>
                  <a:pt x="1339" y="1325"/>
                  <a:pt x="1464" y="1629"/>
                </a:cubicBezTo>
                <a:cubicBezTo>
                  <a:pt x="1466" y="1653"/>
                  <a:pt x="1467" y="1676"/>
                  <a:pt x="1468" y="1699"/>
                </a:cubicBezTo>
                <a:cubicBezTo>
                  <a:pt x="1466" y="1699"/>
                  <a:pt x="1465" y="1700"/>
                  <a:pt x="1463" y="1700"/>
                </a:cubicBezTo>
                <a:cubicBezTo>
                  <a:pt x="1431" y="1711"/>
                  <a:pt x="1410" y="1726"/>
                  <a:pt x="1396" y="1742"/>
                </a:cubicBezTo>
                <a:cubicBezTo>
                  <a:pt x="1013" y="1279"/>
                  <a:pt x="687" y="1002"/>
                  <a:pt x="495" y="859"/>
                </a:cubicBezTo>
                <a:lnTo>
                  <a:pt x="496" y="859"/>
                </a:lnTo>
                <a:lnTo>
                  <a:pt x="473" y="829"/>
                </a:lnTo>
                <a:lnTo>
                  <a:pt x="433" y="765"/>
                </a:lnTo>
                <a:lnTo>
                  <a:pt x="441" y="806"/>
                </a:lnTo>
                <a:lnTo>
                  <a:pt x="407" y="786"/>
                </a:lnTo>
                <a:lnTo>
                  <a:pt x="385" y="771"/>
                </a:lnTo>
                <a:lnTo>
                  <a:pt x="363" y="728"/>
                </a:lnTo>
                <a:lnTo>
                  <a:pt x="364" y="759"/>
                </a:lnTo>
                <a:lnTo>
                  <a:pt x="312" y="727"/>
                </a:lnTo>
                <a:lnTo>
                  <a:pt x="243" y="716"/>
                </a:lnTo>
                <a:lnTo>
                  <a:pt x="171" y="711"/>
                </a:lnTo>
                <a:lnTo>
                  <a:pt x="291" y="741"/>
                </a:lnTo>
                <a:lnTo>
                  <a:pt x="242" y="763"/>
                </a:lnTo>
                <a:lnTo>
                  <a:pt x="336" y="761"/>
                </a:lnTo>
                <a:lnTo>
                  <a:pt x="299" y="833"/>
                </a:lnTo>
                <a:lnTo>
                  <a:pt x="361" y="781"/>
                </a:lnTo>
                <a:lnTo>
                  <a:pt x="388" y="848"/>
                </a:lnTo>
                <a:lnTo>
                  <a:pt x="387" y="794"/>
                </a:lnTo>
                <a:lnTo>
                  <a:pt x="422" y="824"/>
                </a:lnTo>
                <a:lnTo>
                  <a:pt x="412" y="850"/>
                </a:lnTo>
                <a:lnTo>
                  <a:pt x="493" y="859"/>
                </a:lnTo>
                <a:cubicBezTo>
                  <a:pt x="803" y="1098"/>
                  <a:pt x="1156" y="1495"/>
                  <a:pt x="1383" y="1766"/>
                </a:cubicBezTo>
                <a:cubicBezTo>
                  <a:pt x="1370" y="1799"/>
                  <a:pt x="1380" y="1836"/>
                  <a:pt x="1392" y="1864"/>
                </a:cubicBezTo>
                <a:cubicBezTo>
                  <a:pt x="1168" y="1600"/>
                  <a:pt x="908" y="1322"/>
                  <a:pt x="698" y="1176"/>
                </a:cubicBezTo>
                <a:lnTo>
                  <a:pt x="688" y="1167"/>
                </a:lnTo>
                <a:lnTo>
                  <a:pt x="674" y="1159"/>
                </a:lnTo>
                <a:cubicBezTo>
                  <a:pt x="669" y="1156"/>
                  <a:pt x="663" y="1152"/>
                  <a:pt x="658" y="1149"/>
                </a:cubicBezTo>
                <a:cubicBezTo>
                  <a:pt x="658" y="1149"/>
                  <a:pt x="661" y="1151"/>
                  <a:pt x="666" y="1155"/>
                </a:cubicBezTo>
                <a:lnTo>
                  <a:pt x="565" y="1100"/>
                </a:lnTo>
                <a:lnTo>
                  <a:pt x="665" y="1177"/>
                </a:lnTo>
                <a:lnTo>
                  <a:pt x="592" y="1174"/>
                </a:lnTo>
                <a:cubicBezTo>
                  <a:pt x="592" y="1174"/>
                  <a:pt x="659" y="1192"/>
                  <a:pt x="675" y="1198"/>
                </a:cubicBezTo>
                <a:cubicBezTo>
                  <a:pt x="690" y="1203"/>
                  <a:pt x="730" y="1228"/>
                  <a:pt x="730" y="1228"/>
                </a:cubicBezTo>
                <a:lnTo>
                  <a:pt x="624" y="1217"/>
                </a:lnTo>
                <a:lnTo>
                  <a:pt x="750" y="1251"/>
                </a:lnTo>
                <a:lnTo>
                  <a:pt x="712" y="1348"/>
                </a:lnTo>
                <a:lnTo>
                  <a:pt x="767" y="1265"/>
                </a:lnTo>
                <a:lnTo>
                  <a:pt x="812" y="1305"/>
                </a:lnTo>
                <a:lnTo>
                  <a:pt x="773" y="1344"/>
                </a:lnTo>
                <a:lnTo>
                  <a:pt x="837" y="1303"/>
                </a:lnTo>
                <a:cubicBezTo>
                  <a:pt x="963" y="1420"/>
                  <a:pt x="1149" y="1607"/>
                  <a:pt x="1378" y="1876"/>
                </a:cubicBezTo>
                <a:cubicBezTo>
                  <a:pt x="1351" y="1858"/>
                  <a:pt x="1317" y="1843"/>
                  <a:pt x="1295" y="1865"/>
                </a:cubicBezTo>
                <a:cubicBezTo>
                  <a:pt x="1279" y="1882"/>
                  <a:pt x="1276" y="1900"/>
                  <a:pt x="1278" y="1917"/>
                </a:cubicBezTo>
                <a:cubicBezTo>
                  <a:pt x="941" y="1646"/>
                  <a:pt x="672" y="1466"/>
                  <a:pt x="487" y="1354"/>
                </a:cubicBezTo>
                <a:cubicBezTo>
                  <a:pt x="494" y="1357"/>
                  <a:pt x="498" y="1358"/>
                  <a:pt x="498" y="1358"/>
                </a:cubicBezTo>
                <a:lnTo>
                  <a:pt x="463" y="1291"/>
                </a:lnTo>
                <a:lnTo>
                  <a:pt x="449" y="1317"/>
                </a:lnTo>
                <a:lnTo>
                  <a:pt x="419" y="1284"/>
                </a:lnTo>
                <a:lnTo>
                  <a:pt x="329" y="1209"/>
                </a:lnTo>
                <a:lnTo>
                  <a:pt x="409" y="1294"/>
                </a:lnTo>
                <a:lnTo>
                  <a:pt x="348" y="1257"/>
                </a:lnTo>
                <a:lnTo>
                  <a:pt x="339" y="1252"/>
                </a:lnTo>
                <a:lnTo>
                  <a:pt x="250" y="1145"/>
                </a:lnTo>
                <a:lnTo>
                  <a:pt x="316" y="1236"/>
                </a:lnTo>
                <a:lnTo>
                  <a:pt x="286" y="1217"/>
                </a:lnTo>
                <a:lnTo>
                  <a:pt x="231" y="1171"/>
                </a:lnTo>
                <a:lnTo>
                  <a:pt x="262" y="1216"/>
                </a:lnTo>
                <a:lnTo>
                  <a:pt x="212" y="1192"/>
                </a:lnTo>
                <a:lnTo>
                  <a:pt x="148" y="1156"/>
                </a:lnTo>
                <a:lnTo>
                  <a:pt x="42" y="1145"/>
                </a:lnTo>
                <a:lnTo>
                  <a:pt x="160" y="1181"/>
                </a:lnTo>
                <a:lnTo>
                  <a:pt x="213" y="1209"/>
                </a:lnTo>
                <a:lnTo>
                  <a:pt x="120" y="1242"/>
                </a:lnTo>
                <a:lnTo>
                  <a:pt x="236" y="1221"/>
                </a:lnTo>
                <a:lnTo>
                  <a:pt x="226" y="1237"/>
                </a:lnTo>
                <a:lnTo>
                  <a:pt x="280" y="1248"/>
                </a:lnTo>
                <a:lnTo>
                  <a:pt x="276" y="1262"/>
                </a:lnTo>
                <a:lnTo>
                  <a:pt x="324" y="1274"/>
                </a:lnTo>
                <a:lnTo>
                  <a:pt x="229" y="1291"/>
                </a:lnTo>
                <a:lnTo>
                  <a:pt x="303" y="1283"/>
                </a:lnTo>
                <a:lnTo>
                  <a:pt x="400" y="1310"/>
                </a:lnTo>
                <a:lnTo>
                  <a:pt x="340" y="1308"/>
                </a:lnTo>
                <a:lnTo>
                  <a:pt x="281" y="1327"/>
                </a:lnTo>
                <a:cubicBezTo>
                  <a:pt x="281" y="1327"/>
                  <a:pt x="370" y="1322"/>
                  <a:pt x="382" y="1321"/>
                </a:cubicBezTo>
                <a:cubicBezTo>
                  <a:pt x="392" y="1320"/>
                  <a:pt x="452" y="1342"/>
                  <a:pt x="482" y="1352"/>
                </a:cubicBezTo>
                <a:cubicBezTo>
                  <a:pt x="730" y="1512"/>
                  <a:pt x="1040" y="1752"/>
                  <a:pt x="1285" y="1949"/>
                </a:cubicBezTo>
                <a:cubicBezTo>
                  <a:pt x="1283" y="1948"/>
                  <a:pt x="1281" y="1947"/>
                  <a:pt x="1279" y="1946"/>
                </a:cubicBezTo>
                <a:cubicBezTo>
                  <a:pt x="1262" y="1933"/>
                  <a:pt x="1236" y="1916"/>
                  <a:pt x="1206" y="1915"/>
                </a:cubicBezTo>
                <a:cubicBezTo>
                  <a:pt x="823" y="1754"/>
                  <a:pt x="528" y="1675"/>
                  <a:pt x="345" y="1636"/>
                </a:cubicBezTo>
                <a:lnTo>
                  <a:pt x="346" y="1636"/>
                </a:lnTo>
                <a:lnTo>
                  <a:pt x="313" y="1619"/>
                </a:lnTo>
                <a:lnTo>
                  <a:pt x="252" y="1579"/>
                </a:lnTo>
                <a:lnTo>
                  <a:pt x="276" y="1612"/>
                </a:lnTo>
                <a:lnTo>
                  <a:pt x="238" y="1608"/>
                </a:lnTo>
                <a:lnTo>
                  <a:pt x="212" y="1604"/>
                </a:lnTo>
                <a:lnTo>
                  <a:pt x="176" y="1575"/>
                </a:lnTo>
                <a:lnTo>
                  <a:pt x="189" y="1601"/>
                </a:lnTo>
                <a:lnTo>
                  <a:pt x="131" y="1595"/>
                </a:lnTo>
                <a:lnTo>
                  <a:pt x="65" y="1613"/>
                </a:lnTo>
                <a:lnTo>
                  <a:pt x="0" y="1638"/>
                </a:lnTo>
                <a:lnTo>
                  <a:pt x="117" y="1616"/>
                </a:lnTo>
                <a:lnTo>
                  <a:pt x="83" y="1656"/>
                </a:lnTo>
                <a:lnTo>
                  <a:pt x="165" y="1615"/>
                </a:lnTo>
                <a:lnTo>
                  <a:pt x="162" y="1693"/>
                </a:lnTo>
                <a:lnTo>
                  <a:pt x="195" y="1623"/>
                </a:lnTo>
                <a:lnTo>
                  <a:pt x="246" y="1671"/>
                </a:lnTo>
                <a:lnTo>
                  <a:pt x="223" y="1624"/>
                </a:lnTo>
                <a:lnTo>
                  <a:pt x="266" y="1636"/>
                </a:lnTo>
                <a:lnTo>
                  <a:pt x="268" y="1662"/>
                </a:lnTo>
                <a:lnTo>
                  <a:pt x="343" y="1637"/>
                </a:lnTo>
                <a:cubicBezTo>
                  <a:pt x="597" y="1695"/>
                  <a:pt x="900" y="1810"/>
                  <a:pt x="1165" y="1924"/>
                </a:cubicBezTo>
                <a:cubicBezTo>
                  <a:pt x="1158" y="1927"/>
                  <a:pt x="1152" y="1932"/>
                  <a:pt x="1145" y="1937"/>
                </a:cubicBezTo>
                <a:cubicBezTo>
                  <a:pt x="1111" y="1966"/>
                  <a:pt x="1100" y="1993"/>
                  <a:pt x="1097" y="2014"/>
                </a:cubicBezTo>
                <a:lnTo>
                  <a:pt x="1097" y="2014"/>
                </a:lnTo>
                <a:cubicBezTo>
                  <a:pt x="904" y="1956"/>
                  <a:pt x="731" y="1903"/>
                  <a:pt x="616" y="1868"/>
                </a:cubicBezTo>
                <a:lnTo>
                  <a:pt x="556" y="1836"/>
                </a:lnTo>
                <a:lnTo>
                  <a:pt x="480" y="1779"/>
                </a:lnTo>
                <a:lnTo>
                  <a:pt x="532" y="1831"/>
                </a:lnTo>
                <a:lnTo>
                  <a:pt x="511" y="1829"/>
                </a:lnTo>
                <a:lnTo>
                  <a:pt x="459" y="1811"/>
                </a:lnTo>
                <a:lnTo>
                  <a:pt x="487" y="1829"/>
                </a:lnTo>
                <a:cubicBezTo>
                  <a:pt x="479" y="1826"/>
                  <a:pt x="474" y="1825"/>
                  <a:pt x="474" y="1825"/>
                </a:cubicBezTo>
                <a:lnTo>
                  <a:pt x="378" y="1807"/>
                </a:lnTo>
                <a:lnTo>
                  <a:pt x="473" y="1833"/>
                </a:lnTo>
                <a:lnTo>
                  <a:pt x="439" y="1849"/>
                </a:lnTo>
                <a:lnTo>
                  <a:pt x="487" y="1843"/>
                </a:lnTo>
                <a:lnTo>
                  <a:pt x="525" y="1890"/>
                </a:lnTo>
                <a:lnTo>
                  <a:pt x="511" y="1853"/>
                </a:lnTo>
                <a:lnTo>
                  <a:pt x="536" y="1865"/>
                </a:lnTo>
                <a:lnTo>
                  <a:pt x="565" y="1920"/>
                </a:lnTo>
                <a:lnTo>
                  <a:pt x="553" y="1860"/>
                </a:lnTo>
                <a:lnTo>
                  <a:pt x="587" y="1871"/>
                </a:lnTo>
                <a:lnTo>
                  <a:pt x="639" y="1909"/>
                </a:lnTo>
                <a:lnTo>
                  <a:pt x="616" y="1873"/>
                </a:lnTo>
                <a:cubicBezTo>
                  <a:pt x="743" y="1913"/>
                  <a:pt x="914" y="1963"/>
                  <a:pt x="1096" y="2015"/>
                </a:cubicBezTo>
                <a:cubicBezTo>
                  <a:pt x="1097" y="2015"/>
                  <a:pt x="1097" y="2015"/>
                  <a:pt x="1097" y="2015"/>
                </a:cubicBezTo>
                <a:cubicBezTo>
                  <a:pt x="1093" y="2040"/>
                  <a:pt x="1103" y="2057"/>
                  <a:pt x="1103" y="2057"/>
                </a:cubicBezTo>
                <a:cubicBezTo>
                  <a:pt x="1103" y="2057"/>
                  <a:pt x="983" y="1985"/>
                  <a:pt x="962" y="2078"/>
                </a:cubicBezTo>
                <a:cubicBezTo>
                  <a:pt x="954" y="2117"/>
                  <a:pt x="971" y="2151"/>
                  <a:pt x="995" y="2178"/>
                </a:cubicBezTo>
                <a:cubicBezTo>
                  <a:pt x="941" y="2217"/>
                  <a:pt x="968" y="2263"/>
                  <a:pt x="978" y="2277"/>
                </a:cubicBezTo>
                <a:cubicBezTo>
                  <a:pt x="961" y="2255"/>
                  <a:pt x="873" y="2149"/>
                  <a:pt x="789" y="2149"/>
                </a:cubicBezTo>
                <a:cubicBezTo>
                  <a:pt x="695" y="2149"/>
                  <a:pt x="733" y="2290"/>
                  <a:pt x="733" y="2290"/>
                </a:cubicBezTo>
                <a:cubicBezTo>
                  <a:pt x="733" y="2290"/>
                  <a:pt x="686" y="2252"/>
                  <a:pt x="620" y="2238"/>
                </a:cubicBezTo>
                <a:cubicBezTo>
                  <a:pt x="554" y="2224"/>
                  <a:pt x="583" y="2328"/>
                  <a:pt x="583" y="2328"/>
                </a:cubicBezTo>
                <a:cubicBezTo>
                  <a:pt x="583" y="2328"/>
                  <a:pt x="446" y="2018"/>
                  <a:pt x="259" y="2126"/>
                </a:cubicBezTo>
                <a:cubicBezTo>
                  <a:pt x="71" y="2234"/>
                  <a:pt x="353" y="2431"/>
                  <a:pt x="353" y="2431"/>
                </a:cubicBezTo>
                <a:cubicBezTo>
                  <a:pt x="353" y="2431"/>
                  <a:pt x="184" y="2374"/>
                  <a:pt x="132" y="2487"/>
                </a:cubicBezTo>
                <a:cubicBezTo>
                  <a:pt x="80" y="2600"/>
                  <a:pt x="240" y="2661"/>
                  <a:pt x="240" y="2661"/>
                </a:cubicBezTo>
                <a:lnTo>
                  <a:pt x="2632" y="2698"/>
                </a:lnTo>
                <a:cubicBezTo>
                  <a:pt x="2632" y="2698"/>
                  <a:pt x="2712" y="2004"/>
                  <a:pt x="2661" y="1915"/>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9" name="Google Shape;109;p11"/>
          <p:cNvSpPr/>
          <p:nvPr/>
        </p:nvSpPr>
        <p:spPr>
          <a:xfrm flipH="1" rot="-31">
            <a:off x="2769023" y="4741727"/>
            <a:ext cx="915523" cy="378917"/>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10" name="Google Shape;110;p11"/>
          <p:cNvSpPr/>
          <p:nvPr/>
        </p:nvSpPr>
        <p:spPr>
          <a:xfrm rot="421785">
            <a:off x="2365898" y="-291747"/>
            <a:ext cx="3680722" cy="668849"/>
          </a:xfrm>
          <a:custGeom>
            <a:rect b="b" l="l" r="r" t="t"/>
            <a:pathLst>
              <a:path extrusionOk="0" h="1465" w="8062">
                <a:moveTo>
                  <a:pt x="0" y="948"/>
                </a:moveTo>
                <a:cubicBezTo>
                  <a:pt x="0" y="948"/>
                  <a:pt x="1305" y="1370"/>
                  <a:pt x="1624" y="1417"/>
                </a:cubicBezTo>
                <a:cubicBezTo>
                  <a:pt x="1943" y="1464"/>
                  <a:pt x="3219" y="1483"/>
                  <a:pt x="3557" y="1445"/>
                </a:cubicBezTo>
                <a:cubicBezTo>
                  <a:pt x="3895" y="1408"/>
                  <a:pt x="6448" y="948"/>
                  <a:pt x="6898" y="798"/>
                </a:cubicBezTo>
                <a:cubicBezTo>
                  <a:pt x="7349" y="648"/>
                  <a:pt x="8062" y="197"/>
                  <a:pt x="8062" y="197"/>
                </a:cubicBezTo>
                <a:lnTo>
                  <a:pt x="7621" y="0"/>
                </a:lnTo>
                <a:cubicBezTo>
                  <a:pt x="7621" y="0"/>
                  <a:pt x="6570" y="713"/>
                  <a:pt x="5913" y="882"/>
                </a:cubicBezTo>
                <a:cubicBezTo>
                  <a:pt x="5256" y="1051"/>
                  <a:pt x="3763" y="1380"/>
                  <a:pt x="3444" y="1408"/>
                </a:cubicBezTo>
                <a:cubicBezTo>
                  <a:pt x="3125" y="1436"/>
                  <a:pt x="2122" y="1380"/>
                  <a:pt x="1906" y="1342"/>
                </a:cubicBezTo>
                <a:cubicBezTo>
                  <a:pt x="1690" y="1305"/>
                  <a:pt x="320" y="817"/>
                  <a:pt x="226" y="770"/>
                </a:cubicBezTo>
                <a:cubicBezTo>
                  <a:pt x="132" y="723"/>
                  <a:pt x="0" y="948"/>
                  <a:pt x="0" y="948"/>
                </a:cubicBez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1" name="Google Shape;111;p11"/>
          <p:cNvSpPr/>
          <p:nvPr/>
        </p:nvSpPr>
        <p:spPr>
          <a:xfrm flipH="1">
            <a:off x="-146781" y="3499441"/>
            <a:ext cx="1564976" cy="1576684"/>
          </a:xfrm>
          <a:custGeom>
            <a:rect b="b" l="l" r="r" t="t"/>
            <a:pathLst>
              <a:path extrusionOk="0" h="2698" w="2678">
                <a:moveTo>
                  <a:pt x="2661" y="1915"/>
                </a:moveTo>
                <a:cubicBezTo>
                  <a:pt x="2609" y="1825"/>
                  <a:pt x="2543" y="1910"/>
                  <a:pt x="2543" y="1910"/>
                </a:cubicBezTo>
                <a:cubicBezTo>
                  <a:pt x="2543" y="1910"/>
                  <a:pt x="2548" y="1839"/>
                  <a:pt x="2510" y="1783"/>
                </a:cubicBezTo>
                <a:cubicBezTo>
                  <a:pt x="2473" y="1727"/>
                  <a:pt x="2365" y="1835"/>
                  <a:pt x="2365" y="1835"/>
                </a:cubicBezTo>
                <a:cubicBezTo>
                  <a:pt x="2365" y="1835"/>
                  <a:pt x="2402" y="1455"/>
                  <a:pt x="2205" y="1502"/>
                </a:cubicBezTo>
                <a:cubicBezTo>
                  <a:pt x="2033" y="1543"/>
                  <a:pt x="2058" y="1813"/>
                  <a:pt x="2067" y="1880"/>
                </a:cubicBezTo>
                <a:cubicBezTo>
                  <a:pt x="2060" y="1844"/>
                  <a:pt x="2030" y="1753"/>
                  <a:pt x="1914" y="1746"/>
                </a:cubicBezTo>
                <a:cubicBezTo>
                  <a:pt x="1852" y="1742"/>
                  <a:pt x="1836" y="1782"/>
                  <a:pt x="1839" y="1830"/>
                </a:cubicBezTo>
                <a:cubicBezTo>
                  <a:pt x="1757" y="1848"/>
                  <a:pt x="1750" y="1922"/>
                  <a:pt x="1750" y="1922"/>
                </a:cubicBezTo>
                <a:cubicBezTo>
                  <a:pt x="1750" y="1922"/>
                  <a:pt x="1743" y="1896"/>
                  <a:pt x="1726" y="1873"/>
                </a:cubicBezTo>
                <a:cubicBezTo>
                  <a:pt x="1792" y="1649"/>
                  <a:pt x="1915" y="1249"/>
                  <a:pt x="2028" y="983"/>
                </a:cubicBezTo>
                <a:cubicBezTo>
                  <a:pt x="2042" y="965"/>
                  <a:pt x="2069" y="927"/>
                  <a:pt x="2075" y="924"/>
                </a:cubicBezTo>
                <a:cubicBezTo>
                  <a:pt x="2083" y="919"/>
                  <a:pt x="2139" y="886"/>
                  <a:pt x="2139" y="886"/>
                </a:cubicBezTo>
                <a:lnTo>
                  <a:pt x="2096" y="899"/>
                </a:lnTo>
                <a:lnTo>
                  <a:pt x="2060" y="924"/>
                </a:lnTo>
                <a:lnTo>
                  <a:pt x="2108" y="869"/>
                </a:lnTo>
                <a:lnTo>
                  <a:pt x="2155" y="844"/>
                </a:lnTo>
                <a:lnTo>
                  <a:pt x="2091" y="872"/>
                </a:lnTo>
                <a:lnTo>
                  <a:pt x="2115" y="845"/>
                </a:lnTo>
                <a:lnTo>
                  <a:pt x="2107" y="838"/>
                </a:lnTo>
                <a:lnTo>
                  <a:pt x="2135" y="810"/>
                </a:lnTo>
                <a:lnTo>
                  <a:pt x="2123" y="804"/>
                </a:lnTo>
                <a:lnTo>
                  <a:pt x="2201" y="770"/>
                </a:lnTo>
                <a:lnTo>
                  <a:pt x="2132" y="787"/>
                </a:lnTo>
                <a:lnTo>
                  <a:pt x="2152" y="749"/>
                </a:lnTo>
                <a:lnTo>
                  <a:pt x="2209" y="680"/>
                </a:lnTo>
                <a:lnTo>
                  <a:pt x="2149" y="729"/>
                </a:lnTo>
                <a:lnTo>
                  <a:pt x="2125" y="777"/>
                </a:lnTo>
                <a:lnTo>
                  <a:pt x="2105" y="812"/>
                </a:lnTo>
                <a:lnTo>
                  <a:pt x="2106" y="772"/>
                </a:lnTo>
                <a:lnTo>
                  <a:pt x="2091" y="822"/>
                </a:lnTo>
                <a:lnTo>
                  <a:pt x="2081" y="846"/>
                </a:lnTo>
                <a:lnTo>
                  <a:pt x="2084" y="764"/>
                </a:lnTo>
                <a:lnTo>
                  <a:pt x="2073" y="864"/>
                </a:lnTo>
                <a:lnTo>
                  <a:pt x="2070" y="871"/>
                </a:lnTo>
                <a:lnTo>
                  <a:pt x="2048" y="918"/>
                </a:lnTo>
                <a:lnTo>
                  <a:pt x="2062" y="835"/>
                </a:lnTo>
                <a:lnTo>
                  <a:pt x="2039" y="916"/>
                </a:lnTo>
                <a:lnTo>
                  <a:pt x="2034" y="948"/>
                </a:lnTo>
                <a:lnTo>
                  <a:pt x="2015" y="938"/>
                </a:lnTo>
                <a:lnTo>
                  <a:pt x="2021" y="993"/>
                </a:lnTo>
                <a:cubicBezTo>
                  <a:pt x="2021" y="993"/>
                  <a:pt x="2023" y="991"/>
                  <a:pt x="2026" y="987"/>
                </a:cubicBezTo>
                <a:cubicBezTo>
                  <a:pt x="1945" y="1161"/>
                  <a:pt x="1830" y="1448"/>
                  <a:pt x="1716" y="1861"/>
                </a:cubicBezTo>
                <a:cubicBezTo>
                  <a:pt x="1701" y="1845"/>
                  <a:pt x="1679" y="1835"/>
                  <a:pt x="1651" y="1844"/>
                </a:cubicBezTo>
                <a:cubicBezTo>
                  <a:pt x="1651" y="1844"/>
                  <a:pt x="1643" y="1781"/>
                  <a:pt x="1607" y="1736"/>
                </a:cubicBezTo>
                <a:cubicBezTo>
                  <a:pt x="1629" y="1478"/>
                  <a:pt x="1647" y="1170"/>
                  <a:pt x="1659" y="948"/>
                </a:cubicBezTo>
                <a:lnTo>
                  <a:pt x="1712" y="862"/>
                </a:lnTo>
                <a:lnTo>
                  <a:pt x="1686" y="885"/>
                </a:lnTo>
                <a:lnTo>
                  <a:pt x="1695" y="816"/>
                </a:lnTo>
                <a:lnTo>
                  <a:pt x="1686" y="796"/>
                </a:lnTo>
                <a:lnTo>
                  <a:pt x="1776" y="695"/>
                </a:lnTo>
                <a:lnTo>
                  <a:pt x="1689" y="752"/>
                </a:lnTo>
                <a:lnTo>
                  <a:pt x="1712" y="698"/>
                </a:lnTo>
                <a:lnTo>
                  <a:pt x="1683" y="715"/>
                </a:lnTo>
                <a:lnTo>
                  <a:pt x="1703" y="623"/>
                </a:lnTo>
                <a:lnTo>
                  <a:pt x="1680" y="452"/>
                </a:lnTo>
                <a:lnTo>
                  <a:pt x="1672" y="623"/>
                </a:lnTo>
                <a:lnTo>
                  <a:pt x="1649" y="608"/>
                </a:lnTo>
                <a:lnTo>
                  <a:pt x="1663" y="680"/>
                </a:lnTo>
                <a:lnTo>
                  <a:pt x="1614" y="597"/>
                </a:lnTo>
                <a:lnTo>
                  <a:pt x="1657" y="750"/>
                </a:lnTo>
                <a:lnTo>
                  <a:pt x="1617" y="726"/>
                </a:lnTo>
                <a:lnTo>
                  <a:pt x="1640" y="770"/>
                </a:lnTo>
                <a:lnTo>
                  <a:pt x="1649" y="830"/>
                </a:lnTo>
                <a:lnTo>
                  <a:pt x="1640" y="888"/>
                </a:lnTo>
                <a:lnTo>
                  <a:pt x="1571" y="810"/>
                </a:lnTo>
                <a:lnTo>
                  <a:pt x="1650" y="947"/>
                </a:lnTo>
                <a:cubicBezTo>
                  <a:pt x="1629" y="1187"/>
                  <a:pt x="1599" y="1477"/>
                  <a:pt x="1575" y="1708"/>
                </a:cubicBezTo>
                <a:cubicBezTo>
                  <a:pt x="1557" y="1697"/>
                  <a:pt x="1536" y="1690"/>
                  <a:pt x="1510" y="1691"/>
                </a:cubicBezTo>
                <a:cubicBezTo>
                  <a:pt x="1506" y="1680"/>
                  <a:pt x="1501" y="1669"/>
                  <a:pt x="1497" y="1657"/>
                </a:cubicBezTo>
                <a:cubicBezTo>
                  <a:pt x="1457" y="1146"/>
                  <a:pt x="1395" y="739"/>
                  <a:pt x="1347" y="475"/>
                </a:cubicBezTo>
                <a:cubicBezTo>
                  <a:pt x="1342" y="440"/>
                  <a:pt x="1334" y="399"/>
                  <a:pt x="1326" y="358"/>
                </a:cubicBezTo>
                <a:cubicBezTo>
                  <a:pt x="1313" y="281"/>
                  <a:pt x="1298" y="213"/>
                  <a:pt x="1284" y="158"/>
                </a:cubicBezTo>
                <a:cubicBezTo>
                  <a:pt x="1279" y="139"/>
                  <a:pt x="1277" y="128"/>
                  <a:pt x="1277" y="128"/>
                </a:cubicBezTo>
                <a:lnTo>
                  <a:pt x="1271" y="115"/>
                </a:lnTo>
                <a:lnTo>
                  <a:pt x="1220" y="0"/>
                </a:lnTo>
                <a:lnTo>
                  <a:pt x="1259" y="113"/>
                </a:lnTo>
                <a:lnTo>
                  <a:pt x="1217" y="90"/>
                </a:lnTo>
                <a:lnTo>
                  <a:pt x="1255" y="120"/>
                </a:lnTo>
                <a:lnTo>
                  <a:pt x="1262" y="141"/>
                </a:lnTo>
                <a:lnTo>
                  <a:pt x="1218" y="146"/>
                </a:lnTo>
                <a:lnTo>
                  <a:pt x="1258" y="148"/>
                </a:lnTo>
                <a:lnTo>
                  <a:pt x="1272" y="186"/>
                </a:lnTo>
                <a:lnTo>
                  <a:pt x="1190" y="145"/>
                </a:lnTo>
                <a:lnTo>
                  <a:pt x="1272" y="210"/>
                </a:lnTo>
                <a:lnTo>
                  <a:pt x="1244" y="210"/>
                </a:lnTo>
                <a:lnTo>
                  <a:pt x="1276" y="226"/>
                </a:lnTo>
                <a:lnTo>
                  <a:pt x="1244" y="296"/>
                </a:lnTo>
                <a:lnTo>
                  <a:pt x="1282" y="242"/>
                </a:lnTo>
                <a:lnTo>
                  <a:pt x="1285" y="280"/>
                </a:lnTo>
                <a:lnTo>
                  <a:pt x="1304" y="273"/>
                </a:lnTo>
                <a:lnTo>
                  <a:pt x="1356" y="553"/>
                </a:lnTo>
                <a:cubicBezTo>
                  <a:pt x="1355" y="550"/>
                  <a:pt x="1355" y="546"/>
                  <a:pt x="1355" y="542"/>
                </a:cubicBezTo>
                <a:cubicBezTo>
                  <a:pt x="1399" y="853"/>
                  <a:pt x="1435" y="1245"/>
                  <a:pt x="1459" y="1562"/>
                </a:cubicBezTo>
                <a:cubicBezTo>
                  <a:pt x="1287" y="1142"/>
                  <a:pt x="1130" y="842"/>
                  <a:pt x="1018" y="648"/>
                </a:cubicBezTo>
                <a:cubicBezTo>
                  <a:pt x="1022" y="653"/>
                  <a:pt x="1025" y="657"/>
                  <a:pt x="1025" y="657"/>
                </a:cubicBezTo>
                <a:lnTo>
                  <a:pt x="1027" y="580"/>
                </a:lnTo>
                <a:lnTo>
                  <a:pt x="1001" y="596"/>
                </a:lnTo>
                <a:lnTo>
                  <a:pt x="991" y="552"/>
                </a:lnTo>
                <a:lnTo>
                  <a:pt x="948" y="442"/>
                </a:lnTo>
                <a:lnTo>
                  <a:pt x="977" y="556"/>
                </a:lnTo>
                <a:lnTo>
                  <a:pt x="941" y="494"/>
                </a:lnTo>
                <a:lnTo>
                  <a:pt x="936" y="485"/>
                </a:lnTo>
                <a:lnTo>
                  <a:pt x="908" y="348"/>
                </a:lnTo>
                <a:lnTo>
                  <a:pt x="923" y="460"/>
                </a:lnTo>
                <a:lnTo>
                  <a:pt x="906" y="429"/>
                </a:lnTo>
                <a:lnTo>
                  <a:pt x="879" y="361"/>
                </a:lnTo>
                <a:lnTo>
                  <a:pt x="885" y="416"/>
                </a:lnTo>
                <a:lnTo>
                  <a:pt x="853" y="371"/>
                </a:lnTo>
                <a:lnTo>
                  <a:pt x="813" y="308"/>
                </a:lnTo>
                <a:lnTo>
                  <a:pt x="724" y="247"/>
                </a:lnTo>
                <a:lnTo>
                  <a:pt x="812" y="336"/>
                </a:lnTo>
                <a:lnTo>
                  <a:pt x="845" y="386"/>
                </a:lnTo>
                <a:lnTo>
                  <a:pt x="746" y="371"/>
                </a:lnTo>
                <a:lnTo>
                  <a:pt x="859" y="408"/>
                </a:lnTo>
                <a:lnTo>
                  <a:pt x="843" y="418"/>
                </a:lnTo>
                <a:lnTo>
                  <a:pt x="885" y="453"/>
                </a:lnTo>
                <a:lnTo>
                  <a:pt x="875" y="463"/>
                </a:lnTo>
                <a:lnTo>
                  <a:pt x="912" y="497"/>
                </a:lnTo>
                <a:lnTo>
                  <a:pt x="820" y="467"/>
                </a:lnTo>
                <a:lnTo>
                  <a:pt x="889" y="496"/>
                </a:lnTo>
                <a:lnTo>
                  <a:pt x="962" y="566"/>
                </a:lnTo>
                <a:lnTo>
                  <a:pt x="910" y="536"/>
                </a:lnTo>
                <a:lnTo>
                  <a:pt x="848" y="523"/>
                </a:lnTo>
                <a:cubicBezTo>
                  <a:pt x="848" y="523"/>
                  <a:pt x="930" y="563"/>
                  <a:pt x="941" y="568"/>
                </a:cubicBezTo>
                <a:cubicBezTo>
                  <a:pt x="949" y="571"/>
                  <a:pt x="993" y="620"/>
                  <a:pt x="1014" y="644"/>
                </a:cubicBezTo>
                <a:cubicBezTo>
                  <a:pt x="1167" y="926"/>
                  <a:pt x="1339" y="1325"/>
                  <a:pt x="1464" y="1629"/>
                </a:cubicBezTo>
                <a:cubicBezTo>
                  <a:pt x="1466" y="1653"/>
                  <a:pt x="1467" y="1676"/>
                  <a:pt x="1468" y="1699"/>
                </a:cubicBezTo>
                <a:cubicBezTo>
                  <a:pt x="1466" y="1699"/>
                  <a:pt x="1465" y="1700"/>
                  <a:pt x="1463" y="1700"/>
                </a:cubicBezTo>
                <a:cubicBezTo>
                  <a:pt x="1431" y="1711"/>
                  <a:pt x="1410" y="1726"/>
                  <a:pt x="1396" y="1742"/>
                </a:cubicBezTo>
                <a:cubicBezTo>
                  <a:pt x="1013" y="1279"/>
                  <a:pt x="687" y="1002"/>
                  <a:pt x="495" y="859"/>
                </a:cubicBezTo>
                <a:lnTo>
                  <a:pt x="496" y="859"/>
                </a:lnTo>
                <a:lnTo>
                  <a:pt x="473" y="829"/>
                </a:lnTo>
                <a:lnTo>
                  <a:pt x="433" y="765"/>
                </a:lnTo>
                <a:lnTo>
                  <a:pt x="441" y="806"/>
                </a:lnTo>
                <a:lnTo>
                  <a:pt x="407" y="786"/>
                </a:lnTo>
                <a:lnTo>
                  <a:pt x="385" y="771"/>
                </a:lnTo>
                <a:lnTo>
                  <a:pt x="363" y="728"/>
                </a:lnTo>
                <a:lnTo>
                  <a:pt x="364" y="759"/>
                </a:lnTo>
                <a:lnTo>
                  <a:pt x="312" y="727"/>
                </a:lnTo>
                <a:lnTo>
                  <a:pt x="243" y="716"/>
                </a:lnTo>
                <a:lnTo>
                  <a:pt x="171" y="711"/>
                </a:lnTo>
                <a:lnTo>
                  <a:pt x="291" y="741"/>
                </a:lnTo>
                <a:lnTo>
                  <a:pt x="242" y="763"/>
                </a:lnTo>
                <a:lnTo>
                  <a:pt x="336" y="761"/>
                </a:lnTo>
                <a:lnTo>
                  <a:pt x="299" y="833"/>
                </a:lnTo>
                <a:lnTo>
                  <a:pt x="361" y="781"/>
                </a:lnTo>
                <a:lnTo>
                  <a:pt x="388" y="848"/>
                </a:lnTo>
                <a:lnTo>
                  <a:pt x="387" y="794"/>
                </a:lnTo>
                <a:lnTo>
                  <a:pt x="422" y="824"/>
                </a:lnTo>
                <a:lnTo>
                  <a:pt x="412" y="850"/>
                </a:lnTo>
                <a:lnTo>
                  <a:pt x="493" y="859"/>
                </a:lnTo>
                <a:cubicBezTo>
                  <a:pt x="803" y="1098"/>
                  <a:pt x="1156" y="1495"/>
                  <a:pt x="1383" y="1766"/>
                </a:cubicBezTo>
                <a:cubicBezTo>
                  <a:pt x="1370" y="1799"/>
                  <a:pt x="1380" y="1836"/>
                  <a:pt x="1392" y="1864"/>
                </a:cubicBezTo>
                <a:cubicBezTo>
                  <a:pt x="1168" y="1600"/>
                  <a:pt x="908" y="1322"/>
                  <a:pt x="698" y="1176"/>
                </a:cubicBezTo>
                <a:lnTo>
                  <a:pt x="688" y="1167"/>
                </a:lnTo>
                <a:lnTo>
                  <a:pt x="674" y="1159"/>
                </a:lnTo>
                <a:cubicBezTo>
                  <a:pt x="669" y="1156"/>
                  <a:pt x="663" y="1152"/>
                  <a:pt x="658" y="1149"/>
                </a:cubicBezTo>
                <a:cubicBezTo>
                  <a:pt x="658" y="1149"/>
                  <a:pt x="661" y="1151"/>
                  <a:pt x="666" y="1155"/>
                </a:cubicBezTo>
                <a:lnTo>
                  <a:pt x="565" y="1100"/>
                </a:lnTo>
                <a:lnTo>
                  <a:pt x="665" y="1177"/>
                </a:lnTo>
                <a:lnTo>
                  <a:pt x="592" y="1174"/>
                </a:lnTo>
                <a:cubicBezTo>
                  <a:pt x="592" y="1174"/>
                  <a:pt x="659" y="1192"/>
                  <a:pt x="675" y="1198"/>
                </a:cubicBezTo>
                <a:cubicBezTo>
                  <a:pt x="690" y="1203"/>
                  <a:pt x="730" y="1228"/>
                  <a:pt x="730" y="1228"/>
                </a:cubicBezTo>
                <a:lnTo>
                  <a:pt x="624" y="1217"/>
                </a:lnTo>
                <a:lnTo>
                  <a:pt x="750" y="1251"/>
                </a:lnTo>
                <a:lnTo>
                  <a:pt x="712" y="1348"/>
                </a:lnTo>
                <a:lnTo>
                  <a:pt x="767" y="1265"/>
                </a:lnTo>
                <a:lnTo>
                  <a:pt x="812" y="1305"/>
                </a:lnTo>
                <a:lnTo>
                  <a:pt x="773" y="1344"/>
                </a:lnTo>
                <a:lnTo>
                  <a:pt x="837" y="1303"/>
                </a:lnTo>
                <a:cubicBezTo>
                  <a:pt x="963" y="1420"/>
                  <a:pt x="1149" y="1607"/>
                  <a:pt x="1378" y="1876"/>
                </a:cubicBezTo>
                <a:cubicBezTo>
                  <a:pt x="1351" y="1858"/>
                  <a:pt x="1317" y="1843"/>
                  <a:pt x="1295" y="1865"/>
                </a:cubicBezTo>
                <a:cubicBezTo>
                  <a:pt x="1279" y="1882"/>
                  <a:pt x="1276" y="1900"/>
                  <a:pt x="1278" y="1917"/>
                </a:cubicBezTo>
                <a:cubicBezTo>
                  <a:pt x="941" y="1646"/>
                  <a:pt x="672" y="1466"/>
                  <a:pt x="487" y="1354"/>
                </a:cubicBezTo>
                <a:cubicBezTo>
                  <a:pt x="494" y="1357"/>
                  <a:pt x="498" y="1358"/>
                  <a:pt x="498" y="1358"/>
                </a:cubicBezTo>
                <a:lnTo>
                  <a:pt x="463" y="1291"/>
                </a:lnTo>
                <a:lnTo>
                  <a:pt x="449" y="1317"/>
                </a:lnTo>
                <a:lnTo>
                  <a:pt x="419" y="1284"/>
                </a:lnTo>
                <a:lnTo>
                  <a:pt x="329" y="1209"/>
                </a:lnTo>
                <a:lnTo>
                  <a:pt x="409" y="1294"/>
                </a:lnTo>
                <a:lnTo>
                  <a:pt x="348" y="1257"/>
                </a:lnTo>
                <a:lnTo>
                  <a:pt x="339" y="1252"/>
                </a:lnTo>
                <a:lnTo>
                  <a:pt x="250" y="1145"/>
                </a:lnTo>
                <a:lnTo>
                  <a:pt x="316" y="1236"/>
                </a:lnTo>
                <a:lnTo>
                  <a:pt x="286" y="1217"/>
                </a:lnTo>
                <a:lnTo>
                  <a:pt x="231" y="1171"/>
                </a:lnTo>
                <a:lnTo>
                  <a:pt x="262" y="1216"/>
                </a:lnTo>
                <a:lnTo>
                  <a:pt x="212" y="1192"/>
                </a:lnTo>
                <a:lnTo>
                  <a:pt x="148" y="1156"/>
                </a:lnTo>
                <a:lnTo>
                  <a:pt x="42" y="1145"/>
                </a:lnTo>
                <a:lnTo>
                  <a:pt x="160" y="1181"/>
                </a:lnTo>
                <a:lnTo>
                  <a:pt x="213" y="1209"/>
                </a:lnTo>
                <a:lnTo>
                  <a:pt x="120" y="1242"/>
                </a:lnTo>
                <a:lnTo>
                  <a:pt x="236" y="1221"/>
                </a:lnTo>
                <a:lnTo>
                  <a:pt x="226" y="1237"/>
                </a:lnTo>
                <a:lnTo>
                  <a:pt x="280" y="1248"/>
                </a:lnTo>
                <a:lnTo>
                  <a:pt x="276" y="1262"/>
                </a:lnTo>
                <a:lnTo>
                  <a:pt x="324" y="1274"/>
                </a:lnTo>
                <a:lnTo>
                  <a:pt x="229" y="1291"/>
                </a:lnTo>
                <a:lnTo>
                  <a:pt x="303" y="1283"/>
                </a:lnTo>
                <a:lnTo>
                  <a:pt x="400" y="1310"/>
                </a:lnTo>
                <a:lnTo>
                  <a:pt x="340" y="1308"/>
                </a:lnTo>
                <a:lnTo>
                  <a:pt x="281" y="1327"/>
                </a:lnTo>
                <a:cubicBezTo>
                  <a:pt x="281" y="1327"/>
                  <a:pt x="370" y="1322"/>
                  <a:pt x="382" y="1321"/>
                </a:cubicBezTo>
                <a:cubicBezTo>
                  <a:pt x="392" y="1320"/>
                  <a:pt x="452" y="1342"/>
                  <a:pt x="482" y="1352"/>
                </a:cubicBezTo>
                <a:cubicBezTo>
                  <a:pt x="730" y="1512"/>
                  <a:pt x="1040" y="1752"/>
                  <a:pt x="1285" y="1949"/>
                </a:cubicBezTo>
                <a:cubicBezTo>
                  <a:pt x="1283" y="1948"/>
                  <a:pt x="1281" y="1947"/>
                  <a:pt x="1279" y="1946"/>
                </a:cubicBezTo>
                <a:cubicBezTo>
                  <a:pt x="1262" y="1933"/>
                  <a:pt x="1236" y="1916"/>
                  <a:pt x="1206" y="1915"/>
                </a:cubicBezTo>
                <a:cubicBezTo>
                  <a:pt x="823" y="1754"/>
                  <a:pt x="528" y="1675"/>
                  <a:pt x="345" y="1636"/>
                </a:cubicBezTo>
                <a:lnTo>
                  <a:pt x="346" y="1636"/>
                </a:lnTo>
                <a:lnTo>
                  <a:pt x="313" y="1619"/>
                </a:lnTo>
                <a:lnTo>
                  <a:pt x="252" y="1579"/>
                </a:lnTo>
                <a:lnTo>
                  <a:pt x="276" y="1612"/>
                </a:lnTo>
                <a:lnTo>
                  <a:pt x="238" y="1608"/>
                </a:lnTo>
                <a:lnTo>
                  <a:pt x="212" y="1604"/>
                </a:lnTo>
                <a:lnTo>
                  <a:pt x="176" y="1575"/>
                </a:lnTo>
                <a:lnTo>
                  <a:pt x="189" y="1601"/>
                </a:lnTo>
                <a:lnTo>
                  <a:pt x="131" y="1595"/>
                </a:lnTo>
                <a:lnTo>
                  <a:pt x="65" y="1613"/>
                </a:lnTo>
                <a:lnTo>
                  <a:pt x="0" y="1638"/>
                </a:lnTo>
                <a:lnTo>
                  <a:pt x="117" y="1616"/>
                </a:lnTo>
                <a:lnTo>
                  <a:pt x="83" y="1656"/>
                </a:lnTo>
                <a:lnTo>
                  <a:pt x="165" y="1615"/>
                </a:lnTo>
                <a:lnTo>
                  <a:pt x="162" y="1693"/>
                </a:lnTo>
                <a:lnTo>
                  <a:pt x="195" y="1623"/>
                </a:lnTo>
                <a:lnTo>
                  <a:pt x="246" y="1671"/>
                </a:lnTo>
                <a:lnTo>
                  <a:pt x="223" y="1624"/>
                </a:lnTo>
                <a:lnTo>
                  <a:pt x="266" y="1636"/>
                </a:lnTo>
                <a:lnTo>
                  <a:pt x="268" y="1662"/>
                </a:lnTo>
                <a:lnTo>
                  <a:pt x="343" y="1637"/>
                </a:lnTo>
                <a:cubicBezTo>
                  <a:pt x="597" y="1695"/>
                  <a:pt x="900" y="1810"/>
                  <a:pt x="1165" y="1924"/>
                </a:cubicBezTo>
                <a:cubicBezTo>
                  <a:pt x="1158" y="1927"/>
                  <a:pt x="1152" y="1932"/>
                  <a:pt x="1145" y="1937"/>
                </a:cubicBezTo>
                <a:cubicBezTo>
                  <a:pt x="1111" y="1966"/>
                  <a:pt x="1100" y="1993"/>
                  <a:pt x="1097" y="2014"/>
                </a:cubicBezTo>
                <a:lnTo>
                  <a:pt x="1097" y="2014"/>
                </a:lnTo>
                <a:cubicBezTo>
                  <a:pt x="904" y="1956"/>
                  <a:pt x="731" y="1903"/>
                  <a:pt x="616" y="1868"/>
                </a:cubicBezTo>
                <a:lnTo>
                  <a:pt x="556" y="1836"/>
                </a:lnTo>
                <a:lnTo>
                  <a:pt x="480" y="1779"/>
                </a:lnTo>
                <a:lnTo>
                  <a:pt x="532" y="1831"/>
                </a:lnTo>
                <a:lnTo>
                  <a:pt x="511" y="1829"/>
                </a:lnTo>
                <a:lnTo>
                  <a:pt x="459" y="1811"/>
                </a:lnTo>
                <a:lnTo>
                  <a:pt x="487" y="1829"/>
                </a:lnTo>
                <a:cubicBezTo>
                  <a:pt x="479" y="1826"/>
                  <a:pt x="474" y="1825"/>
                  <a:pt x="474" y="1825"/>
                </a:cubicBezTo>
                <a:lnTo>
                  <a:pt x="378" y="1807"/>
                </a:lnTo>
                <a:lnTo>
                  <a:pt x="473" y="1833"/>
                </a:lnTo>
                <a:lnTo>
                  <a:pt x="439" y="1849"/>
                </a:lnTo>
                <a:lnTo>
                  <a:pt x="487" y="1843"/>
                </a:lnTo>
                <a:lnTo>
                  <a:pt x="525" y="1890"/>
                </a:lnTo>
                <a:lnTo>
                  <a:pt x="511" y="1853"/>
                </a:lnTo>
                <a:lnTo>
                  <a:pt x="536" y="1865"/>
                </a:lnTo>
                <a:lnTo>
                  <a:pt x="565" y="1920"/>
                </a:lnTo>
                <a:lnTo>
                  <a:pt x="553" y="1860"/>
                </a:lnTo>
                <a:lnTo>
                  <a:pt x="587" y="1871"/>
                </a:lnTo>
                <a:lnTo>
                  <a:pt x="639" y="1909"/>
                </a:lnTo>
                <a:lnTo>
                  <a:pt x="616" y="1873"/>
                </a:lnTo>
                <a:cubicBezTo>
                  <a:pt x="743" y="1913"/>
                  <a:pt x="914" y="1963"/>
                  <a:pt x="1096" y="2015"/>
                </a:cubicBezTo>
                <a:cubicBezTo>
                  <a:pt x="1097" y="2015"/>
                  <a:pt x="1097" y="2015"/>
                  <a:pt x="1097" y="2015"/>
                </a:cubicBezTo>
                <a:cubicBezTo>
                  <a:pt x="1093" y="2040"/>
                  <a:pt x="1103" y="2057"/>
                  <a:pt x="1103" y="2057"/>
                </a:cubicBezTo>
                <a:cubicBezTo>
                  <a:pt x="1103" y="2057"/>
                  <a:pt x="983" y="1985"/>
                  <a:pt x="962" y="2078"/>
                </a:cubicBezTo>
                <a:cubicBezTo>
                  <a:pt x="954" y="2117"/>
                  <a:pt x="971" y="2151"/>
                  <a:pt x="995" y="2178"/>
                </a:cubicBezTo>
                <a:cubicBezTo>
                  <a:pt x="941" y="2217"/>
                  <a:pt x="968" y="2263"/>
                  <a:pt x="978" y="2277"/>
                </a:cubicBezTo>
                <a:cubicBezTo>
                  <a:pt x="961" y="2255"/>
                  <a:pt x="873" y="2149"/>
                  <a:pt x="789" y="2149"/>
                </a:cubicBezTo>
                <a:cubicBezTo>
                  <a:pt x="695" y="2149"/>
                  <a:pt x="733" y="2290"/>
                  <a:pt x="733" y="2290"/>
                </a:cubicBezTo>
                <a:cubicBezTo>
                  <a:pt x="733" y="2290"/>
                  <a:pt x="686" y="2252"/>
                  <a:pt x="620" y="2238"/>
                </a:cubicBezTo>
                <a:cubicBezTo>
                  <a:pt x="554" y="2224"/>
                  <a:pt x="583" y="2328"/>
                  <a:pt x="583" y="2328"/>
                </a:cubicBezTo>
                <a:cubicBezTo>
                  <a:pt x="583" y="2328"/>
                  <a:pt x="446" y="2018"/>
                  <a:pt x="259" y="2126"/>
                </a:cubicBezTo>
                <a:cubicBezTo>
                  <a:pt x="71" y="2234"/>
                  <a:pt x="353" y="2431"/>
                  <a:pt x="353" y="2431"/>
                </a:cubicBezTo>
                <a:cubicBezTo>
                  <a:pt x="353" y="2431"/>
                  <a:pt x="184" y="2374"/>
                  <a:pt x="132" y="2487"/>
                </a:cubicBezTo>
                <a:cubicBezTo>
                  <a:pt x="80" y="2600"/>
                  <a:pt x="240" y="2661"/>
                  <a:pt x="240" y="2661"/>
                </a:cubicBezTo>
                <a:lnTo>
                  <a:pt x="2632" y="2698"/>
                </a:lnTo>
                <a:cubicBezTo>
                  <a:pt x="2632" y="2698"/>
                  <a:pt x="2712" y="2004"/>
                  <a:pt x="2661" y="1915"/>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2" name="Shape 11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13" name="Shape 113"/>
        <p:cNvGrpSpPr/>
        <p:nvPr/>
      </p:nvGrpSpPr>
      <p:grpSpPr>
        <a:xfrm>
          <a:off x="0" y="0"/>
          <a:ext cx="0" cy="0"/>
          <a:chOff x="0" y="0"/>
          <a:chExt cx="0" cy="0"/>
        </a:xfrm>
      </p:grpSpPr>
      <p:pic>
        <p:nvPicPr>
          <p:cNvPr id="114" name="Google Shape;114;p13"/>
          <p:cNvPicPr preferRelativeResize="0"/>
          <p:nvPr/>
        </p:nvPicPr>
        <p:blipFill rotWithShape="1">
          <a:blip r:embed="rId2">
            <a:alphaModFix amt="84000"/>
          </a:blip>
          <a:srcRect b="0" l="0" r="0" t="0"/>
          <a:stretch/>
        </p:blipFill>
        <p:spPr>
          <a:xfrm>
            <a:off x="0" y="0"/>
            <a:ext cx="9144000" cy="5143500"/>
          </a:xfrm>
          <a:prstGeom prst="rect">
            <a:avLst/>
          </a:prstGeom>
          <a:noFill/>
          <a:ln>
            <a:noFill/>
          </a:ln>
        </p:spPr>
      </p:pic>
      <p:sp>
        <p:nvSpPr>
          <p:cNvPr id="115" name="Google Shape;115;p13"/>
          <p:cNvSpPr/>
          <p:nvPr/>
        </p:nvSpPr>
        <p:spPr>
          <a:xfrm flipH="1">
            <a:off x="-105825" y="4518590"/>
            <a:ext cx="9392686" cy="880899"/>
          </a:xfrm>
          <a:custGeom>
            <a:rect b="b" l="l" r="r" t="t"/>
            <a:pathLst>
              <a:path extrusionOk="0" h="1197" w="9450">
                <a:moveTo>
                  <a:pt x="19" y="549"/>
                </a:moveTo>
                <a:cubicBezTo>
                  <a:pt x="19" y="549"/>
                  <a:pt x="254" y="558"/>
                  <a:pt x="423" y="605"/>
                </a:cubicBezTo>
                <a:cubicBezTo>
                  <a:pt x="592" y="652"/>
                  <a:pt x="1258" y="784"/>
                  <a:pt x="1408" y="774"/>
                </a:cubicBezTo>
                <a:cubicBezTo>
                  <a:pt x="1558" y="765"/>
                  <a:pt x="1859" y="737"/>
                  <a:pt x="2018" y="774"/>
                </a:cubicBezTo>
                <a:cubicBezTo>
                  <a:pt x="2177" y="812"/>
                  <a:pt x="2534" y="924"/>
                  <a:pt x="2712" y="924"/>
                </a:cubicBezTo>
                <a:cubicBezTo>
                  <a:pt x="2890" y="924"/>
                  <a:pt x="3228" y="821"/>
                  <a:pt x="3491" y="831"/>
                </a:cubicBezTo>
                <a:cubicBezTo>
                  <a:pt x="3754" y="840"/>
                  <a:pt x="3998" y="793"/>
                  <a:pt x="4082" y="755"/>
                </a:cubicBezTo>
                <a:cubicBezTo>
                  <a:pt x="4167" y="718"/>
                  <a:pt x="4514" y="774"/>
                  <a:pt x="4514" y="774"/>
                </a:cubicBezTo>
                <a:lnTo>
                  <a:pt x="4505" y="690"/>
                </a:lnTo>
                <a:cubicBezTo>
                  <a:pt x="4505" y="690"/>
                  <a:pt x="5734" y="699"/>
                  <a:pt x="5903" y="662"/>
                </a:cubicBezTo>
                <a:cubicBezTo>
                  <a:pt x="6072" y="624"/>
                  <a:pt x="6316" y="464"/>
                  <a:pt x="6316" y="464"/>
                </a:cubicBezTo>
                <a:lnTo>
                  <a:pt x="6319" y="368"/>
                </a:lnTo>
                <a:cubicBezTo>
                  <a:pt x="6319" y="368"/>
                  <a:pt x="6757" y="389"/>
                  <a:pt x="6992" y="305"/>
                </a:cubicBezTo>
                <a:cubicBezTo>
                  <a:pt x="7227" y="220"/>
                  <a:pt x="7424" y="23"/>
                  <a:pt x="7827" y="5"/>
                </a:cubicBezTo>
                <a:cubicBezTo>
                  <a:pt x="8230" y="-14"/>
                  <a:pt x="8324" y="23"/>
                  <a:pt x="8549" y="23"/>
                </a:cubicBezTo>
                <a:cubicBezTo>
                  <a:pt x="8774" y="23"/>
                  <a:pt x="8840" y="14"/>
                  <a:pt x="9000" y="61"/>
                </a:cubicBezTo>
                <a:cubicBezTo>
                  <a:pt x="9159" y="108"/>
                  <a:pt x="9403" y="164"/>
                  <a:pt x="9403" y="164"/>
                </a:cubicBezTo>
                <a:lnTo>
                  <a:pt x="9450" y="1159"/>
                </a:lnTo>
                <a:lnTo>
                  <a:pt x="0" y="1197"/>
                </a:lnTo>
                <a:lnTo>
                  <a:pt x="19" y="549"/>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16" name="Google Shape;116;p13"/>
          <p:cNvSpPr txBox="1"/>
          <p:nvPr>
            <p:ph type="title"/>
          </p:nvPr>
        </p:nvSpPr>
        <p:spPr>
          <a:xfrm>
            <a:off x="713100" y="463725"/>
            <a:ext cx="7717800" cy="630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7" name="Google Shape;117;p13"/>
          <p:cNvSpPr txBox="1"/>
          <p:nvPr>
            <p:ph hasCustomPrompt="1" idx="2" type="title"/>
          </p:nvPr>
        </p:nvSpPr>
        <p:spPr>
          <a:xfrm>
            <a:off x="1594775" y="155417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5"/>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18" name="Google Shape;118;p13"/>
          <p:cNvSpPr txBox="1"/>
          <p:nvPr>
            <p:ph hasCustomPrompt="1" idx="3" type="title"/>
          </p:nvPr>
        </p:nvSpPr>
        <p:spPr>
          <a:xfrm>
            <a:off x="1594775" y="3100414"/>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5"/>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19" name="Google Shape;119;p13"/>
          <p:cNvSpPr txBox="1"/>
          <p:nvPr>
            <p:ph hasCustomPrompt="1" idx="4" type="title"/>
          </p:nvPr>
        </p:nvSpPr>
        <p:spPr>
          <a:xfrm>
            <a:off x="4204650" y="155417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5"/>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0" name="Google Shape;120;p13"/>
          <p:cNvSpPr txBox="1"/>
          <p:nvPr>
            <p:ph hasCustomPrompt="1" idx="5" type="title"/>
          </p:nvPr>
        </p:nvSpPr>
        <p:spPr>
          <a:xfrm>
            <a:off x="4204650" y="3100414"/>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5"/>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1" name="Google Shape;121;p13"/>
          <p:cNvSpPr txBox="1"/>
          <p:nvPr>
            <p:ph hasCustomPrompt="1" idx="6" type="title"/>
          </p:nvPr>
        </p:nvSpPr>
        <p:spPr>
          <a:xfrm>
            <a:off x="6814525" y="155417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5"/>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2" name="Google Shape;122;p13"/>
          <p:cNvSpPr txBox="1"/>
          <p:nvPr>
            <p:ph hasCustomPrompt="1" idx="7" type="title"/>
          </p:nvPr>
        </p:nvSpPr>
        <p:spPr>
          <a:xfrm>
            <a:off x="6814525" y="3100414"/>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5"/>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3" name="Google Shape;123;p13"/>
          <p:cNvSpPr txBox="1"/>
          <p:nvPr>
            <p:ph idx="1" type="subTitle"/>
          </p:nvPr>
        </p:nvSpPr>
        <p:spPr>
          <a:xfrm>
            <a:off x="719975" y="2116025"/>
            <a:ext cx="24843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b="1" sz="2200">
                <a:solidFill>
                  <a:schemeClr val="dk1"/>
                </a:solidFill>
                <a:latin typeface="Edu QLD Beginner"/>
                <a:ea typeface="Edu QLD Beginner"/>
                <a:cs typeface="Edu QLD Beginner"/>
                <a:sym typeface="Edu QLD Beginner"/>
              </a:defRPr>
            </a:lvl1pPr>
            <a:lvl2pPr lvl="1" rtl="0" algn="ctr">
              <a:lnSpc>
                <a:spcPct val="100000"/>
              </a:lnSpc>
              <a:spcBef>
                <a:spcPts val="0"/>
              </a:spcBef>
              <a:spcAft>
                <a:spcPts val="0"/>
              </a:spcAft>
              <a:buClr>
                <a:schemeClr val="dk1"/>
              </a:buClr>
              <a:buSzPts val="2000"/>
              <a:buNone/>
              <a:defRPr b="1" sz="2000">
                <a:solidFill>
                  <a:schemeClr val="dk1"/>
                </a:solidFill>
              </a:defRPr>
            </a:lvl2pPr>
            <a:lvl3pPr lvl="2" rtl="0" algn="ctr">
              <a:lnSpc>
                <a:spcPct val="100000"/>
              </a:lnSpc>
              <a:spcBef>
                <a:spcPts val="0"/>
              </a:spcBef>
              <a:spcAft>
                <a:spcPts val="0"/>
              </a:spcAft>
              <a:buClr>
                <a:schemeClr val="dk1"/>
              </a:buClr>
              <a:buSzPts val="2000"/>
              <a:buNone/>
              <a:defRPr b="1" sz="2000">
                <a:solidFill>
                  <a:schemeClr val="dk1"/>
                </a:solidFill>
              </a:defRPr>
            </a:lvl3pPr>
            <a:lvl4pPr lvl="3" rtl="0" algn="ctr">
              <a:lnSpc>
                <a:spcPct val="100000"/>
              </a:lnSpc>
              <a:spcBef>
                <a:spcPts val="0"/>
              </a:spcBef>
              <a:spcAft>
                <a:spcPts val="0"/>
              </a:spcAft>
              <a:buClr>
                <a:schemeClr val="dk1"/>
              </a:buClr>
              <a:buSzPts val="2000"/>
              <a:buNone/>
              <a:defRPr b="1" sz="2000">
                <a:solidFill>
                  <a:schemeClr val="dk1"/>
                </a:solidFill>
              </a:defRPr>
            </a:lvl4pPr>
            <a:lvl5pPr lvl="4" rtl="0" algn="ctr">
              <a:lnSpc>
                <a:spcPct val="100000"/>
              </a:lnSpc>
              <a:spcBef>
                <a:spcPts val="0"/>
              </a:spcBef>
              <a:spcAft>
                <a:spcPts val="0"/>
              </a:spcAft>
              <a:buClr>
                <a:schemeClr val="dk1"/>
              </a:buClr>
              <a:buSzPts val="2000"/>
              <a:buNone/>
              <a:defRPr b="1" sz="2000">
                <a:solidFill>
                  <a:schemeClr val="dk1"/>
                </a:solidFill>
              </a:defRPr>
            </a:lvl5pPr>
            <a:lvl6pPr lvl="5" rtl="0" algn="ctr">
              <a:lnSpc>
                <a:spcPct val="100000"/>
              </a:lnSpc>
              <a:spcBef>
                <a:spcPts val="0"/>
              </a:spcBef>
              <a:spcAft>
                <a:spcPts val="0"/>
              </a:spcAft>
              <a:buClr>
                <a:schemeClr val="dk1"/>
              </a:buClr>
              <a:buSzPts val="2000"/>
              <a:buNone/>
              <a:defRPr b="1" sz="2000">
                <a:solidFill>
                  <a:schemeClr val="dk1"/>
                </a:solidFill>
              </a:defRPr>
            </a:lvl6pPr>
            <a:lvl7pPr lvl="6" rtl="0" algn="ctr">
              <a:lnSpc>
                <a:spcPct val="100000"/>
              </a:lnSpc>
              <a:spcBef>
                <a:spcPts val="0"/>
              </a:spcBef>
              <a:spcAft>
                <a:spcPts val="0"/>
              </a:spcAft>
              <a:buClr>
                <a:schemeClr val="dk1"/>
              </a:buClr>
              <a:buSzPts val="2000"/>
              <a:buNone/>
              <a:defRPr b="1" sz="2000">
                <a:solidFill>
                  <a:schemeClr val="dk1"/>
                </a:solidFill>
              </a:defRPr>
            </a:lvl7pPr>
            <a:lvl8pPr lvl="7" rtl="0" algn="ctr">
              <a:lnSpc>
                <a:spcPct val="100000"/>
              </a:lnSpc>
              <a:spcBef>
                <a:spcPts val="0"/>
              </a:spcBef>
              <a:spcAft>
                <a:spcPts val="0"/>
              </a:spcAft>
              <a:buClr>
                <a:schemeClr val="dk1"/>
              </a:buClr>
              <a:buSzPts val="2000"/>
              <a:buNone/>
              <a:defRPr b="1" sz="2000">
                <a:solidFill>
                  <a:schemeClr val="dk1"/>
                </a:solidFill>
              </a:defRPr>
            </a:lvl8pPr>
            <a:lvl9pPr lvl="8" rtl="0" algn="ctr">
              <a:lnSpc>
                <a:spcPct val="100000"/>
              </a:lnSpc>
              <a:spcBef>
                <a:spcPts val="0"/>
              </a:spcBef>
              <a:spcAft>
                <a:spcPts val="0"/>
              </a:spcAft>
              <a:buClr>
                <a:schemeClr val="dk1"/>
              </a:buClr>
              <a:buSzPts val="2000"/>
              <a:buNone/>
              <a:defRPr b="1" sz="2000">
                <a:solidFill>
                  <a:schemeClr val="dk1"/>
                </a:solidFill>
              </a:defRPr>
            </a:lvl9pPr>
          </a:lstStyle>
          <a:p/>
        </p:txBody>
      </p:sp>
      <p:sp>
        <p:nvSpPr>
          <p:cNvPr id="124" name="Google Shape;124;p13"/>
          <p:cNvSpPr txBox="1"/>
          <p:nvPr>
            <p:ph idx="8" type="subTitle"/>
          </p:nvPr>
        </p:nvSpPr>
        <p:spPr>
          <a:xfrm>
            <a:off x="3329850" y="2116025"/>
            <a:ext cx="24843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b="1" sz="2200">
                <a:solidFill>
                  <a:schemeClr val="dk1"/>
                </a:solidFill>
                <a:latin typeface="Edu QLD Beginner"/>
                <a:ea typeface="Edu QLD Beginner"/>
                <a:cs typeface="Edu QLD Beginner"/>
                <a:sym typeface="Edu QLD Beginner"/>
              </a:defRPr>
            </a:lvl1pPr>
            <a:lvl2pPr lvl="1" rtl="0" algn="ctr">
              <a:lnSpc>
                <a:spcPct val="100000"/>
              </a:lnSpc>
              <a:spcBef>
                <a:spcPts val="0"/>
              </a:spcBef>
              <a:spcAft>
                <a:spcPts val="0"/>
              </a:spcAft>
              <a:buClr>
                <a:schemeClr val="dk1"/>
              </a:buClr>
              <a:buSzPts val="2000"/>
              <a:buNone/>
              <a:defRPr b="1" sz="2000">
                <a:solidFill>
                  <a:schemeClr val="dk1"/>
                </a:solidFill>
              </a:defRPr>
            </a:lvl2pPr>
            <a:lvl3pPr lvl="2" rtl="0" algn="ctr">
              <a:lnSpc>
                <a:spcPct val="100000"/>
              </a:lnSpc>
              <a:spcBef>
                <a:spcPts val="0"/>
              </a:spcBef>
              <a:spcAft>
                <a:spcPts val="0"/>
              </a:spcAft>
              <a:buClr>
                <a:schemeClr val="dk1"/>
              </a:buClr>
              <a:buSzPts val="2000"/>
              <a:buNone/>
              <a:defRPr b="1" sz="2000">
                <a:solidFill>
                  <a:schemeClr val="dk1"/>
                </a:solidFill>
              </a:defRPr>
            </a:lvl3pPr>
            <a:lvl4pPr lvl="3" rtl="0" algn="ctr">
              <a:lnSpc>
                <a:spcPct val="100000"/>
              </a:lnSpc>
              <a:spcBef>
                <a:spcPts val="0"/>
              </a:spcBef>
              <a:spcAft>
                <a:spcPts val="0"/>
              </a:spcAft>
              <a:buClr>
                <a:schemeClr val="dk1"/>
              </a:buClr>
              <a:buSzPts val="2000"/>
              <a:buNone/>
              <a:defRPr b="1" sz="2000">
                <a:solidFill>
                  <a:schemeClr val="dk1"/>
                </a:solidFill>
              </a:defRPr>
            </a:lvl4pPr>
            <a:lvl5pPr lvl="4" rtl="0" algn="ctr">
              <a:lnSpc>
                <a:spcPct val="100000"/>
              </a:lnSpc>
              <a:spcBef>
                <a:spcPts val="0"/>
              </a:spcBef>
              <a:spcAft>
                <a:spcPts val="0"/>
              </a:spcAft>
              <a:buClr>
                <a:schemeClr val="dk1"/>
              </a:buClr>
              <a:buSzPts val="2000"/>
              <a:buNone/>
              <a:defRPr b="1" sz="2000">
                <a:solidFill>
                  <a:schemeClr val="dk1"/>
                </a:solidFill>
              </a:defRPr>
            </a:lvl5pPr>
            <a:lvl6pPr lvl="5" rtl="0" algn="ctr">
              <a:lnSpc>
                <a:spcPct val="100000"/>
              </a:lnSpc>
              <a:spcBef>
                <a:spcPts val="0"/>
              </a:spcBef>
              <a:spcAft>
                <a:spcPts val="0"/>
              </a:spcAft>
              <a:buClr>
                <a:schemeClr val="dk1"/>
              </a:buClr>
              <a:buSzPts val="2000"/>
              <a:buNone/>
              <a:defRPr b="1" sz="2000">
                <a:solidFill>
                  <a:schemeClr val="dk1"/>
                </a:solidFill>
              </a:defRPr>
            </a:lvl6pPr>
            <a:lvl7pPr lvl="6" rtl="0" algn="ctr">
              <a:lnSpc>
                <a:spcPct val="100000"/>
              </a:lnSpc>
              <a:spcBef>
                <a:spcPts val="0"/>
              </a:spcBef>
              <a:spcAft>
                <a:spcPts val="0"/>
              </a:spcAft>
              <a:buClr>
                <a:schemeClr val="dk1"/>
              </a:buClr>
              <a:buSzPts val="2000"/>
              <a:buNone/>
              <a:defRPr b="1" sz="2000">
                <a:solidFill>
                  <a:schemeClr val="dk1"/>
                </a:solidFill>
              </a:defRPr>
            </a:lvl7pPr>
            <a:lvl8pPr lvl="7" rtl="0" algn="ctr">
              <a:lnSpc>
                <a:spcPct val="100000"/>
              </a:lnSpc>
              <a:spcBef>
                <a:spcPts val="0"/>
              </a:spcBef>
              <a:spcAft>
                <a:spcPts val="0"/>
              </a:spcAft>
              <a:buClr>
                <a:schemeClr val="dk1"/>
              </a:buClr>
              <a:buSzPts val="2000"/>
              <a:buNone/>
              <a:defRPr b="1" sz="2000">
                <a:solidFill>
                  <a:schemeClr val="dk1"/>
                </a:solidFill>
              </a:defRPr>
            </a:lvl8pPr>
            <a:lvl9pPr lvl="8" rtl="0" algn="ctr">
              <a:lnSpc>
                <a:spcPct val="100000"/>
              </a:lnSpc>
              <a:spcBef>
                <a:spcPts val="0"/>
              </a:spcBef>
              <a:spcAft>
                <a:spcPts val="0"/>
              </a:spcAft>
              <a:buClr>
                <a:schemeClr val="dk1"/>
              </a:buClr>
              <a:buSzPts val="2000"/>
              <a:buNone/>
              <a:defRPr b="1" sz="2000">
                <a:solidFill>
                  <a:schemeClr val="dk1"/>
                </a:solidFill>
              </a:defRPr>
            </a:lvl9pPr>
          </a:lstStyle>
          <a:p/>
        </p:txBody>
      </p:sp>
      <p:sp>
        <p:nvSpPr>
          <p:cNvPr id="125" name="Google Shape;125;p13"/>
          <p:cNvSpPr txBox="1"/>
          <p:nvPr>
            <p:ph idx="9" type="subTitle"/>
          </p:nvPr>
        </p:nvSpPr>
        <p:spPr>
          <a:xfrm>
            <a:off x="5939725" y="2116025"/>
            <a:ext cx="24843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b="1" sz="2200">
                <a:solidFill>
                  <a:schemeClr val="dk1"/>
                </a:solidFill>
                <a:latin typeface="Edu QLD Beginner"/>
                <a:ea typeface="Edu QLD Beginner"/>
                <a:cs typeface="Edu QLD Beginner"/>
                <a:sym typeface="Edu QLD Beginner"/>
              </a:defRPr>
            </a:lvl1pPr>
            <a:lvl2pPr lvl="1" rtl="0" algn="ctr">
              <a:lnSpc>
                <a:spcPct val="100000"/>
              </a:lnSpc>
              <a:spcBef>
                <a:spcPts val="0"/>
              </a:spcBef>
              <a:spcAft>
                <a:spcPts val="0"/>
              </a:spcAft>
              <a:buClr>
                <a:schemeClr val="dk1"/>
              </a:buClr>
              <a:buSzPts val="2000"/>
              <a:buNone/>
              <a:defRPr b="1" sz="2000">
                <a:solidFill>
                  <a:schemeClr val="dk1"/>
                </a:solidFill>
              </a:defRPr>
            </a:lvl2pPr>
            <a:lvl3pPr lvl="2" rtl="0" algn="ctr">
              <a:lnSpc>
                <a:spcPct val="100000"/>
              </a:lnSpc>
              <a:spcBef>
                <a:spcPts val="0"/>
              </a:spcBef>
              <a:spcAft>
                <a:spcPts val="0"/>
              </a:spcAft>
              <a:buClr>
                <a:schemeClr val="dk1"/>
              </a:buClr>
              <a:buSzPts val="2000"/>
              <a:buNone/>
              <a:defRPr b="1" sz="2000">
                <a:solidFill>
                  <a:schemeClr val="dk1"/>
                </a:solidFill>
              </a:defRPr>
            </a:lvl3pPr>
            <a:lvl4pPr lvl="3" rtl="0" algn="ctr">
              <a:lnSpc>
                <a:spcPct val="100000"/>
              </a:lnSpc>
              <a:spcBef>
                <a:spcPts val="0"/>
              </a:spcBef>
              <a:spcAft>
                <a:spcPts val="0"/>
              </a:spcAft>
              <a:buClr>
                <a:schemeClr val="dk1"/>
              </a:buClr>
              <a:buSzPts val="2000"/>
              <a:buNone/>
              <a:defRPr b="1" sz="2000">
                <a:solidFill>
                  <a:schemeClr val="dk1"/>
                </a:solidFill>
              </a:defRPr>
            </a:lvl4pPr>
            <a:lvl5pPr lvl="4" rtl="0" algn="ctr">
              <a:lnSpc>
                <a:spcPct val="100000"/>
              </a:lnSpc>
              <a:spcBef>
                <a:spcPts val="0"/>
              </a:spcBef>
              <a:spcAft>
                <a:spcPts val="0"/>
              </a:spcAft>
              <a:buClr>
                <a:schemeClr val="dk1"/>
              </a:buClr>
              <a:buSzPts val="2000"/>
              <a:buNone/>
              <a:defRPr b="1" sz="2000">
                <a:solidFill>
                  <a:schemeClr val="dk1"/>
                </a:solidFill>
              </a:defRPr>
            </a:lvl5pPr>
            <a:lvl6pPr lvl="5" rtl="0" algn="ctr">
              <a:lnSpc>
                <a:spcPct val="100000"/>
              </a:lnSpc>
              <a:spcBef>
                <a:spcPts val="0"/>
              </a:spcBef>
              <a:spcAft>
                <a:spcPts val="0"/>
              </a:spcAft>
              <a:buClr>
                <a:schemeClr val="dk1"/>
              </a:buClr>
              <a:buSzPts val="2000"/>
              <a:buNone/>
              <a:defRPr b="1" sz="2000">
                <a:solidFill>
                  <a:schemeClr val="dk1"/>
                </a:solidFill>
              </a:defRPr>
            </a:lvl6pPr>
            <a:lvl7pPr lvl="6" rtl="0" algn="ctr">
              <a:lnSpc>
                <a:spcPct val="100000"/>
              </a:lnSpc>
              <a:spcBef>
                <a:spcPts val="0"/>
              </a:spcBef>
              <a:spcAft>
                <a:spcPts val="0"/>
              </a:spcAft>
              <a:buClr>
                <a:schemeClr val="dk1"/>
              </a:buClr>
              <a:buSzPts val="2000"/>
              <a:buNone/>
              <a:defRPr b="1" sz="2000">
                <a:solidFill>
                  <a:schemeClr val="dk1"/>
                </a:solidFill>
              </a:defRPr>
            </a:lvl7pPr>
            <a:lvl8pPr lvl="7" rtl="0" algn="ctr">
              <a:lnSpc>
                <a:spcPct val="100000"/>
              </a:lnSpc>
              <a:spcBef>
                <a:spcPts val="0"/>
              </a:spcBef>
              <a:spcAft>
                <a:spcPts val="0"/>
              </a:spcAft>
              <a:buClr>
                <a:schemeClr val="dk1"/>
              </a:buClr>
              <a:buSzPts val="2000"/>
              <a:buNone/>
              <a:defRPr b="1" sz="2000">
                <a:solidFill>
                  <a:schemeClr val="dk1"/>
                </a:solidFill>
              </a:defRPr>
            </a:lvl8pPr>
            <a:lvl9pPr lvl="8" rtl="0" algn="ctr">
              <a:lnSpc>
                <a:spcPct val="100000"/>
              </a:lnSpc>
              <a:spcBef>
                <a:spcPts val="0"/>
              </a:spcBef>
              <a:spcAft>
                <a:spcPts val="0"/>
              </a:spcAft>
              <a:buClr>
                <a:schemeClr val="dk1"/>
              </a:buClr>
              <a:buSzPts val="2000"/>
              <a:buNone/>
              <a:defRPr b="1" sz="2000">
                <a:solidFill>
                  <a:schemeClr val="dk1"/>
                </a:solidFill>
              </a:defRPr>
            </a:lvl9pPr>
          </a:lstStyle>
          <a:p/>
        </p:txBody>
      </p:sp>
      <p:sp>
        <p:nvSpPr>
          <p:cNvPr id="126" name="Google Shape;126;p13"/>
          <p:cNvSpPr txBox="1"/>
          <p:nvPr>
            <p:ph idx="13" type="subTitle"/>
          </p:nvPr>
        </p:nvSpPr>
        <p:spPr>
          <a:xfrm>
            <a:off x="719975" y="3662402"/>
            <a:ext cx="24843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b="1" sz="2200">
                <a:solidFill>
                  <a:schemeClr val="dk1"/>
                </a:solidFill>
                <a:latin typeface="Edu QLD Beginner"/>
                <a:ea typeface="Edu QLD Beginner"/>
                <a:cs typeface="Edu QLD Beginner"/>
                <a:sym typeface="Edu QLD Beginner"/>
              </a:defRPr>
            </a:lvl1pPr>
            <a:lvl2pPr lvl="1" rtl="0" algn="ctr">
              <a:lnSpc>
                <a:spcPct val="100000"/>
              </a:lnSpc>
              <a:spcBef>
                <a:spcPts val="0"/>
              </a:spcBef>
              <a:spcAft>
                <a:spcPts val="0"/>
              </a:spcAft>
              <a:buClr>
                <a:schemeClr val="dk1"/>
              </a:buClr>
              <a:buSzPts val="2000"/>
              <a:buNone/>
              <a:defRPr b="1" sz="2000">
                <a:solidFill>
                  <a:schemeClr val="dk1"/>
                </a:solidFill>
              </a:defRPr>
            </a:lvl2pPr>
            <a:lvl3pPr lvl="2" rtl="0" algn="ctr">
              <a:lnSpc>
                <a:spcPct val="100000"/>
              </a:lnSpc>
              <a:spcBef>
                <a:spcPts val="0"/>
              </a:spcBef>
              <a:spcAft>
                <a:spcPts val="0"/>
              </a:spcAft>
              <a:buClr>
                <a:schemeClr val="dk1"/>
              </a:buClr>
              <a:buSzPts val="2000"/>
              <a:buNone/>
              <a:defRPr b="1" sz="2000">
                <a:solidFill>
                  <a:schemeClr val="dk1"/>
                </a:solidFill>
              </a:defRPr>
            </a:lvl3pPr>
            <a:lvl4pPr lvl="3" rtl="0" algn="ctr">
              <a:lnSpc>
                <a:spcPct val="100000"/>
              </a:lnSpc>
              <a:spcBef>
                <a:spcPts val="0"/>
              </a:spcBef>
              <a:spcAft>
                <a:spcPts val="0"/>
              </a:spcAft>
              <a:buClr>
                <a:schemeClr val="dk1"/>
              </a:buClr>
              <a:buSzPts val="2000"/>
              <a:buNone/>
              <a:defRPr b="1" sz="2000">
                <a:solidFill>
                  <a:schemeClr val="dk1"/>
                </a:solidFill>
              </a:defRPr>
            </a:lvl4pPr>
            <a:lvl5pPr lvl="4" rtl="0" algn="ctr">
              <a:lnSpc>
                <a:spcPct val="100000"/>
              </a:lnSpc>
              <a:spcBef>
                <a:spcPts val="0"/>
              </a:spcBef>
              <a:spcAft>
                <a:spcPts val="0"/>
              </a:spcAft>
              <a:buClr>
                <a:schemeClr val="dk1"/>
              </a:buClr>
              <a:buSzPts val="2000"/>
              <a:buNone/>
              <a:defRPr b="1" sz="2000">
                <a:solidFill>
                  <a:schemeClr val="dk1"/>
                </a:solidFill>
              </a:defRPr>
            </a:lvl5pPr>
            <a:lvl6pPr lvl="5" rtl="0" algn="ctr">
              <a:lnSpc>
                <a:spcPct val="100000"/>
              </a:lnSpc>
              <a:spcBef>
                <a:spcPts val="0"/>
              </a:spcBef>
              <a:spcAft>
                <a:spcPts val="0"/>
              </a:spcAft>
              <a:buClr>
                <a:schemeClr val="dk1"/>
              </a:buClr>
              <a:buSzPts val="2000"/>
              <a:buNone/>
              <a:defRPr b="1" sz="2000">
                <a:solidFill>
                  <a:schemeClr val="dk1"/>
                </a:solidFill>
              </a:defRPr>
            </a:lvl6pPr>
            <a:lvl7pPr lvl="6" rtl="0" algn="ctr">
              <a:lnSpc>
                <a:spcPct val="100000"/>
              </a:lnSpc>
              <a:spcBef>
                <a:spcPts val="0"/>
              </a:spcBef>
              <a:spcAft>
                <a:spcPts val="0"/>
              </a:spcAft>
              <a:buClr>
                <a:schemeClr val="dk1"/>
              </a:buClr>
              <a:buSzPts val="2000"/>
              <a:buNone/>
              <a:defRPr b="1" sz="2000">
                <a:solidFill>
                  <a:schemeClr val="dk1"/>
                </a:solidFill>
              </a:defRPr>
            </a:lvl7pPr>
            <a:lvl8pPr lvl="7" rtl="0" algn="ctr">
              <a:lnSpc>
                <a:spcPct val="100000"/>
              </a:lnSpc>
              <a:spcBef>
                <a:spcPts val="0"/>
              </a:spcBef>
              <a:spcAft>
                <a:spcPts val="0"/>
              </a:spcAft>
              <a:buClr>
                <a:schemeClr val="dk1"/>
              </a:buClr>
              <a:buSzPts val="2000"/>
              <a:buNone/>
              <a:defRPr b="1" sz="2000">
                <a:solidFill>
                  <a:schemeClr val="dk1"/>
                </a:solidFill>
              </a:defRPr>
            </a:lvl8pPr>
            <a:lvl9pPr lvl="8" rtl="0" algn="ctr">
              <a:lnSpc>
                <a:spcPct val="100000"/>
              </a:lnSpc>
              <a:spcBef>
                <a:spcPts val="0"/>
              </a:spcBef>
              <a:spcAft>
                <a:spcPts val="0"/>
              </a:spcAft>
              <a:buClr>
                <a:schemeClr val="dk1"/>
              </a:buClr>
              <a:buSzPts val="2000"/>
              <a:buNone/>
              <a:defRPr b="1" sz="2000">
                <a:solidFill>
                  <a:schemeClr val="dk1"/>
                </a:solidFill>
              </a:defRPr>
            </a:lvl9pPr>
          </a:lstStyle>
          <a:p/>
        </p:txBody>
      </p:sp>
      <p:sp>
        <p:nvSpPr>
          <p:cNvPr id="127" name="Google Shape;127;p13"/>
          <p:cNvSpPr txBox="1"/>
          <p:nvPr>
            <p:ph idx="14" type="subTitle"/>
          </p:nvPr>
        </p:nvSpPr>
        <p:spPr>
          <a:xfrm>
            <a:off x="3329850" y="3662401"/>
            <a:ext cx="24843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b="1" sz="2200">
                <a:solidFill>
                  <a:schemeClr val="dk1"/>
                </a:solidFill>
                <a:latin typeface="Edu QLD Beginner"/>
                <a:ea typeface="Edu QLD Beginner"/>
                <a:cs typeface="Edu QLD Beginner"/>
                <a:sym typeface="Edu QLD Beginner"/>
              </a:defRPr>
            </a:lvl1pPr>
            <a:lvl2pPr lvl="1" rtl="0" algn="ctr">
              <a:lnSpc>
                <a:spcPct val="100000"/>
              </a:lnSpc>
              <a:spcBef>
                <a:spcPts val="0"/>
              </a:spcBef>
              <a:spcAft>
                <a:spcPts val="0"/>
              </a:spcAft>
              <a:buClr>
                <a:schemeClr val="dk1"/>
              </a:buClr>
              <a:buSzPts val="2000"/>
              <a:buNone/>
              <a:defRPr b="1" sz="2000">
                <a:solidFill>
                  <a:schemeClr val="dk1"/>
                </a:solidFill>
              </a:defRPr>
            </a:lvl2pPr>
            <a:lvl3pPr lvl="2" rtl="0" algn="ctr">
              <a:lnSpc>
                <a:spcPct val="100000"/>
              </a:lnSpc>
              <a:spcBef>
                <a:spcPts val="0"/>
              </a:spcBef>
              <a:spcAft>
                <a:spcPts val="0"/>
              </a:spcAft>
              <a:buClr>
                <a:schemeClr val="dk1"/>
              </a:buClr>
              <a:buSzPts val="2000"/>
              <a:buNone/>
              <a:defRPr b="1" sz="2000">
                <a:solidFill>
                  <a:schemeClr val="dk1"/>
                </a:solidFill>
              </a:defRPr>
            </a:lvl3pPr>
            <a:lvl4pPr lvl="3" rtl="0" algn="ctr">
              <a:lnSpc>
                <a:spcPct val="100000"/>
              </a:lnSpc>
              <a:spcBef>
                <a:spcPts val="0"/>
              </a:spcBef>
              <a:spcAft>
                <a:spcPts val="0"/>
              </a:spcAft>
              <a:buClr>
                <a:schemeClr val="dk1"/>
              </a:buClr>
              <a:buSzPts val="2000"/>
              <a:buNone/>
              <a:defRPr b="1" sz="2000">
                <a:solidFill>
                  <a:schemeClr val="dk1"/>
                </a:solidFill>
              </a:defRPr>
            </a:lvl4pPr>
            <a:lvl5pPr lvl="4" rtl="0" algn="ctr">
              <a:lnSpc>
                <a:spcPct val="100000"/>
              </a:lnSpc>
              <a:spcBef>
                <a:spcPts val="0"/>
              </a:spcBef>
              <a:spcAft>
                <a:spcPts val="0"/>
              </a:spcAft>
              <a:buClr>
                <a:schemeClr val="dk1"/>
              </a:buClr>
              <a:buSzPts val="2000"/>
              <a:buNone/>
              <a:defRPr b="1" sz="2000">
                <a:solidFill>
                  <a:schemeClr val="dk1"/>
                </a:solidFill>
              </a:defRPr>
            </a:lvl5pPr>
            <a:lvl6pPr lvl="5" rtl="0" algn="ctr">
              <a:lnSpc>
                <a:spcPct val="100000"/>
              </a:lnSpc>
              <a:spcBef>
                <a:spcPts val="0"/>
              </a:spcBef>
              <a:spcAft>
                <a:spcPts val="0"/>
              </a:spcAft>
              <a:buClr>
                <a:schemeClr val="dk1"/>
              </a:buClr>
              <a:buSzPts val="2000"/>
              <a:buNone/>
              <a:defRPr b="1" sz="2000">
                <a:solidFill>
                  <a:schemeClr val="dk1"/>
                </a:solidFill>
              </a:defRPr>
            </a:lvl6pPr>
            <a:lvl7pPr lvl="6" rtl="0" algn="ctr">
              <a:lnSpc>
                <a:spcPct val="100000"/>
              </a:lnSpc>
              <a:spcBef>
                <a:spcPts val="0"/>
              </a:spcBef>
              <a:spcAft>
                <a:spcPts val="0"/>
              </a:spcAft>
              <a:buClr>
                <a:schemeClr val="dk1"/>
              </a:buClr>
              <a:buSzPts val="2000"/>
              <a:buNone/>
              <a:defRPr b="1" sz="2000">
                <a:solidFill>
                  <a:schemeClr val="dk1"/>
                </a:solidFill>
              </a:defRPr>
            </a:lvl7pPr>
            <a:lvl8pPr lvl="7" rtl="0" algn="ctr">
              <a:lnSpc>
                <a:spcPct val="100000"/>
              </a:lnSpc>
              <a:spcBef>
                <a:spcPts val="0"/>
              </a:spcBef>
              <a:spcAft>
                <a:spcPts val="0"/>
              </a:spcAft>
              <a:buClr>
                <a:schemeClr val="dk1"/>
              </a:buClr>
              <a:buSzPts val="2000"/>
              <a:buNone/>
              <a:defRPr b="1" sz="2000">
                <a:solidFill>
                  <a:schemeClr val="dk1"/>
                </a:solidFill>
              </a:defRPr>
            </a:lvl8pPr>
            <a:lvl9pPr lvl="8" rtl="0" algn="ctr">
              <a:lnSpc>
                <a:spcPct val="100000"/>
              </a:lnSpc>
              <a:spcBef>
                <a:spcPts val="0"/>
              </a:spcBef>
              <a:spcAft>
                <a:spcPts val="0"/>
              </a:spcAft>
              <a:buClr>
                <a:schemeClr val="dk1"/>
              </a:buClr>
              <a:buSzPts val="2000"/>
              <a:buNone/>
              <a:defRPr b="1" sz="2000">
                <a:solidFill>
                  <a:schemeClr val="dk1"/>
                </a:solidFill>
              </a:defRPr>
            </a:lvl9pPr>
          </a:lstStyle>
          <a:p/>
        </p:txBody>
      </p:sp>
      <p:sp>
        <p:nvSpPr>
          <p:cNvPr id="128" name="Google Shape;128;p13"/>
          <p:cNvSpPr txBox="1"/>
          <p:nvPr>
            <p:ph idx="15" type="subTitle"/>
          </p:nvPr>
        </p:nvSpPr>
        <p:spPr>
          <a:xfrm>
            <a:off x="5939725" y="3662402"/>
            <a:ext cx="24843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b="1" sz="2200">
                <a:solidFill>
                  <a:schemeClr val="dk1"/>
                </a:solidFill>
                <a:latin typeface="Edu QLD Beginner"/>
                <a:ea typeface="Edu QLD Beginner"/>
                <a:cs typeface="Edu QLD Beginner"/>
                <a:sym typeface="Edu QLD Beginner"/>
              </a:defRPr>
            </a:lvl1pPr>
            <a:lvl2pPr lvl="1" rtl="0" algn="ctr">
              <a:lnSpc>
                <a:spcPct val="100000"/>
              </a:lnSpc>
              <a:spcBef>
                <a:spcPts val="0"/>
              </a:spcBef>
              <a:spcAft>
                <a:spcPts val="0"/>
              </a:spcAft>
              <a:buClr>
                <a:schemeClr val="dk1"/>
              </a:buClr>
              <a:buSzPts val="2000"/>
              <a:buNone/>
              <a:defRPr b="1" sz="2000">
                <a:solidFill>
                  <a:schemeClr val="dk1"/>
                </a:solidFill>
              </a:defRPr>
            </a:lvl2pPr>
            <a:lvl3pPr lvl="2" rtl="0" algn="ctr">
              <a:lnSpc>
                <a:spcPct val="100000"/>
              </a:lnSpc>
              <a:spcBef>
                <a:spcPts val="0"/>
              </a:spcBef>
              <a:spcAft>
                <a:spcPts val="0"/>
              </a:spcAft>
              <a:buClr>
                <a:schemeClr val="dk1"/>
              </a:buClr>
              <a:buSzPts val="2000"/>
              <a:buNone/>
              <a:defRPr b="1" sz="2000">
                <a:solidFill>
                  <a:schemeClr val="dk1"/>
                </a:solidFill>
              </a:defRPr>
            </a:lvl3pPr>
            <a:lvl4pPr lvl="3" rtl="0" algn="ctr">
              <a:lnSpc>
                <a:spcPct val="100000"/>
              </a:lnSpc>
              <a:spcBef>
                <a:spcPts val="0"/>
              </a:spcBef>
              <a:spcAft>
                <a:spcPts val="0"/>
              </a:spcAft>
              <a:buClr>
                <a:schemeClr val="dk1"/>
              </a:buClr>
              <a:buSzPts val="2000"/>
              <a:buNone/>
              <a:defRPr b="1" sz="2000">
                <a:solidFill>
                  <a:schemeClr val="dk1"/>
                </a:solidFill>
              </a:defRPr>
            </a:lvl4pPr>
            <a:lvl5pPr lvl="4" rtl="0" algn="ctr">
              <a:lnSpc>
                <a:spcPct val="100000"/>
              </a:lnSpc>
              <a:spcBef>
                <a:spcPts val="0"/>
              </a:spcBef>
              <a:spcAft>
                <a:spcPts val="0"/>
              </a:spcAft>
              <a:buClr>
                <a:schemeClr val="dk1"/>
              </a:buClr>
              <a:buSzPts val="2000"/>
              <a:buNone/>
              <a:defRPr b="1" sz="2000">
                <a:solidFill>
                  <a:schemeClr val="dk1"/>
                </a:solidFill>
              </a:defRPr>
            </a:lvl5pPr>
            <a:lvl6pPr lvl="5" rtl="0" algn="ctr">
              <a:lnSpc>
                <a:spcPct val="100000"/>
              </a:lnSpc>
              <a:spcBef>
                <a:spcPts val="0"/>
              </a:spcBef>
              <a:spcAft>
                <a:spcPts val="0"/>
              </a:spcAft>
              <a:buClr>
                <a:schemeClr val="dk1"/>
              </a:buClr>
              <a:buSzPts val="2000"/>
              <a:buNone/>
              <a:defRPr b="1" sz="2000">
                <a:solidFill>
                  <a:schemeClr val="dk1"/>
                </a:solidFill>
              </a:defRPr>
            </a:lvl6pPr>
            <a:lvl7pPr lvl="6" rtl="0" algn="ctr">
              <a:lnSpc>
                <a:spcPct val="100000"/>
              </a:lnSpc>
              <a:spcBef>
                <a:spcPts val="0"/>
              </a:spcBef>
              <a:spcAft>
                <a:spcPts val="0"/>
              </a:spcAft>
              <a:buClr>
                <a:schemeClr val="dk1"/>
              </a:buClr>
              <a:buSzPts val="2000"/>
              <a:buNone/>
              <a:defRPr b="1" sz="2000">
                <a:solidFill>
                  <a:schemeClr val="dk1"/>
                </a:solidFill>
              </a:defRPr>
            </a:lvl7pPr>
            <a:lvl8pPr lvl="7" rtl="0" algn="ctr">
              <a:lnSpc>
                <a:spcPct val="100000"/>
              </a:lnSpc>
              <a:spcBef>
                <a:spcPts val="0"/>
              </a:spcBef>
              <a:spcAft>
                <a:spcPts val="0"/>
              </a:spcAft>
              <a:buClr>
                <a:schemeClr val="dk1"/>
              </a:buClr>
              <a:buSzPts val="2000"/>
              <a:buNone/>
              <a:defRPr b="1" sz="2000">
                <a:solidFill>
                  <a:schemeClr val="dk1"/>
                </a:solidFill>
              </a:defRPr>
            </a:lvl8pPr>
            <a:lvl9pPr lvl="8" rtl="0" algn="ctr">
              <a:lnSpc>
                <a:spcPct val="100000"/>
              </a:lnSpc>
              <a:spcBef>
                <a:spcPts val="0"/>
              </a:spcBef>
              <a:spcAft>
                <a:spcPts val="0"/>
              </a:spcAft>
              <a:buClr>
                <a:schemeClr val="dk1"/>
              </a:buClr>
              <a:buSzPts val="2000"/>
              <a:buNone/>
              <a:defRPr b="1" sz="2000">
                <a:solidFill>
                  <a:schemeClr val="dk1"/>
                </a:solidFill>
              </a:defRPr>
            </a:lvl9pPr>
          </a:lstStyle>
          <a:p/>
        </p:txBody>
      </p:sp>
      <p:sp>
        <p:nvSpPr>
          <p:cNvPr id="129" name="Google Shape;129;p13"/>
          <p:cNvSpPr/>
          <p:nvPr/>
        </p:nvSpPr>
        <p:spPr>
          <a:xfrm>
            <a:off x="8229375" y="3680116"/>
            <a:ext cx="1564976" cy="1576684"/>
          </a:xfrm>
          <a:custGeom>
            <a:rect b="b" l="l" r="r" t="t"/>
            <a:pathLst>
              <a:path extrusionOk="0" h="2698" w="2678">
                <a:moveTo>
                  <a:pt x="2661" y="1915"/>
                </a:moveTo>
                <a:cubicBezTo>
                  <a:pt x="2609" y="1825"/>
                  <a:pt x="2543" y="1910"/>
                  <a:pt x="2543" y="1910"/>
                </a:cubicBezTo>
                <a:cubicBezTo>
                  <a:pt x="2543" y="1910"/>
                  <a:pt x="2548" y="1839"/>
                  <a:pt x="2510" y="1783"/>
                </a:cubicBezTo>
                <a:cubicBezTo>
                  <a:pt x="2473" y="1727"/>
                  <a:pt x="2365" y="1835"/>
                  <a:pt x="2365" y="1835"/>
                </a:cubicBezTo>
                <a:cubicBezTo>
                  <a:pt x="2365" y="1835"/>
                  <a:pt x="2402" y="1455"/>
                  <a:pt x="2205" y="1502"/>
                </a:cubicBezTo>
                <a:cubicBezTo>
                  <a:pt x="2033" y="1543"/>
                  <a:pt x="2058" y="1813"/>
                  <a:pt x="2067" y="1880"/>
                </a:cubicBezTo>
                <a:cubicBezTo>
                  <a:pt x="2060" y="1844"/>
                  <a:pt x="2030" y="1753"/>
                  <a:pt x="1914" y="1746"/>
                </a:cubicBezTo>
                <a:cubicBezTo>
                  <a:pt x="1852" y="1742"/>
                  <a:pt x="1836" y="1782"/>
                  <a:pt x="1839" y="1830"/>
                </a:cubicBezTo>
                <a:cubicBezTo>
                  <a:pt x="1757" y="1848"/>
                  <a:pt x="1750" y="1922"/>
                  <a:pt x="1750" y="1922"/>
                </a:cubicBezTo>
                <a:cubicBezTo>
                  <a:pt x="1750" y="1922"/>
                  <a:pt x="1743" y="1896"/>
                  <a:pt x="1726" y="1873"/>
                </a:cubicBezTo>
                <a:cubicBezTo>
                  <a:pt x="1792" y="1649"/>
                  <a:pt x="1915" y="1249"/>
                  <a:pt x="2028" y="983"/>
                </a:cubicBezTo>
                <a:cubicBezTo>
                  <a:pt x="2042" y="965"/>
                  <a:pt x="2069" y="927"/>
                  <a:pt x="2075" y="924"/>
                </a:cubicBezTo>
                <a:cubicBezTo>
                  <a:pt x="2083" y="919"/>
                  <a:pt x="2139" y="886"/>
                  <a:pt x="2139" y="886"/>
                </a:cubicBezTo>
                <a:lnTo>
                  <a:pt x="2096" y="899"/>
                </a:lnTo>
                <a:lnTo>
                  <a:pt x="2060" y="924"/>
                </a:lnTo>
                <a:lnTo>
                  <a:pt x="2108" y="869"/>
                </a:lnTo>
                <a:lnTo>
                  <a:pt x="2155" y="844"/>
                </a:lnTo>
                <a:lnTo>
                  <a:pt x="2091" y="872"/>
                </a:lnTo>
                <a:lnTo>
                  <a:pt x="2115" y="845"/>
                </a:lnTo>
                <a:lnTo>
                  <a:pt x="2107" y="838"/>
                </a:lnTo>
                <a:lnTo>
                  <a:pt x="2135" y="810"/>
                </a:lnTo>
                <a:lnTo>
                  <a:pt x="2123" y="804"/>
                </a:lnTo>
                <a:lnTo>
                  <a:pt x="2201" y="770"/>
                </a:lnTo>
                <a:lnTo>
                  <a:pt x="2132" y="787"/>
                </a:lnTo>
                <a:lnTo>
                  <a:pt x="2152" y="749"/>
                </a:lnTo>
                <a:lnTo>
                  <a:pt x="2209" y="680"/>
                </a:lnTo>
                <a:lnTo>
                  <a:pt x="2149" y="729"/>
                </a:lnTo>
                <a:lnTo>
                  <a:pt x="2125" y="777"/>
                </a:lnTo>
                <a:lnTo>
                  <a:pt x="2105" y="812"/>
                </a:lnTo>
                <a:lnTo>
                  <a:pt x="2106" y="772"/>
                </a:lnTo>
                <a:lnTo>
                  <a:pt x="2091" y="822"/>
                </a:lnTo>
                <a:lnTo>
                  <a:pt x="2081" y="846"/>
                </a:lnTo>
                <a:lnTo>
                  <a:pt x="2084" y="764"/>
                </a:lnTo>
                <a:lnTo>
                  <a:pt x="2073" y="864"/>
                </a:lnTo>
                <a:lnTo>
                  <a:pt x="2070" y="871"/>
                </a:lnTo>
                <a:lnTo>
                  <a:pt x="2048" y="918"/>
                </a:lnTo>
                <a:lnTo>
                  <a:pt x="2062" y="835"/>
                </a:lnTo>
                <a:lnTo>
                  <a:pt x="2039" y="916"/>
                </a:lnTo>
                <a:lnTo>
                  <a:pt x="2034" y="948"/>
                </a:lnTo>
                <a:lnTo>
                  <a:pt x="2015" y="938"/>
                </a:lnTo>
                <a:lnTo>
                  <a:pt x="2021" y="993"/>
                </a:lnTo>
                <a:cubicBezTo>
                  <a:pt x="2021" y="993"/>
                  <a:pt x="2023" y="991"/>
                  <a:pt x="2026" y="987"/>
                </a:cubicBezTo>
                <a:cubicBezTo>
                  <a:pt x="1945" y="1161"/>
                  <a:pt x="1830" y="1448"/>
                  <a:pt x="1716" y="1861"/>
                </a:cubicBezTo>
                <a:cubicBezTo>
                  <a:pt x="1701" y="1845"/>
                  <a:pt x="1679" y="1835"/>
                  <a:pt x="1651" y="1844"/>
                </a:cubicBezTo>
                <a:cubicBezTo>
                  <a:pt x="1651" y="1844"/>
                  <a:pt x="1643" y="1781"/>
                  <a:pt x="1607" y="1736"/>
                </a:cubicBezTo>
                <a:cubicBezTo>
                  <a:pt x="1629" y="1478"/>
                  <a:pt x="1647" y="1170"/>
                  <a:pt x="1659" y="948"/>
                </a:cubicBezTo>
                <a:lnTo>
                  <a:pt x="1712" y="862"/>
                </a:lnTo>
                <a:lnTo>
                  <a:pt x="1686" y="885"/>
                </a:lnTo>
                <a:lnTo>
                  <a:pt x="1695" y="816"/>
                </a:lnTo>
                <a:lnTo>
                  <a:pt x="1686" y="796"/>
                </a:lnTo>
                <a:lnTo>
                  <a:pt x="1776" y="695"/>
                </a:lnTo>
                <a:lnTo>
                  <a:pt x="1689" y="752"/>
                </a:lnTo>
                <a:lnTo>
                  <a:pt x="1712" y="698"/>
                </a:lnTo>
                <a:lnTo>
                  <a:pt x="1683" y="715"/>
                </a:lnTo>
                <a:lnTo>
                  <a:pt x="1703" y="623"/>
                </a:lnTo>
                <a:lnTo>
                  <a:pt x="1680" y="452"/>
                </a:lnTo>
                <a:lnTo>
                  <a:pt x="1672" y="623"/>
                </a:lnTo>
                <a:lnTo>
                  <a:pt x="1649" y="608"/>
                </a:lnTo>
                <a:lnTo>
                  <a:pt x="1663" y="680"/>
                </a:lnTo>
                <a:lnTo>
                  <a:pt x="1614" y="597"/>
                </a:lnTo>
                <a:lnTo>
                  <a:pt x="1657" y="750"/>
                </a:lnTo>
                <a:lnTo>
                  <a:pt x="1617" y="726"/>
                </a:lnTo>
                <a:lnTo>
                  <a:pt x="1640" y="770"/>
                </a:lnTo>
                <a:lnTo>
                  <a:pt x="1649" y="830"/>
                </a:lnTo>
                <a:lnTo>
                  <a:pt x="1640" y="888"/>
                </a:lnTo>
                <a:lnTo>
                  <a:pt x="1571" y="810"/>
                </a:lnTo>
                <a:lnTo>
                  <a:pt x="1650" y="947"/>
                </a:lnTo>
                <a:cubicBezTo>
                  <a:pt x="1629" y="1187"/>
                  <a:pt x="1599" y="1477"/>
                  <a:pt x="1575" y="1708"/>
                </a:cubicBezTo>
                <a:cubicBezTo>
                  <a:pt x="1557" y="1697"/>
                  <a:pt x="1536" y="1690"/>
                  <a:pt x="1510" y="1691"/>
                </a:cubicBezTo>
                <a:cubicBezTo>
                  <a:pt x="1506" y="1680"/>
                  <a:pt x="1501" y="1669"/>
                  <a:pt x="1497" y="1657"/>
                </a:cubicBezTo>
                <a:cubicBezTo>
                  <a:pt x="1457" y="1146"/>
                  <a:pt x="1395" y="739"/>
                  <a:pt x="1347" y="475"/>
                </a:cubicBezTo>
                <a:cubicBezTo>
                  <a:pt x="1342" y="440"/>
                  <a:pt x="1334" y="399"/>
                  <a:pt x="1326" y="358"/>
                </a:cubicBezTo>
                <a:cubicBezTo>
                  <a:pt x="1313" y="281"/>
                  <a:pt x="1298" y="213"/>
                  <a:pt x="1284" y="158"/>
                </a:cubicBezTo>
                <a:cubicBezTo>
                  <a:pt x="1279" y="139"/>
                  <a:pt x="1277" y="128"/>
                  <a:pt x="1277" y="128"/>
                </a:cubicBezTo>
                <a:lnTo>
                  <a:pt x="1271" y="115"/>
                </a:lnTo>
                <a:lnTo>
                  <a:pt x="1220" y="0"/>
                </a:lnTo>
                <a:lnTo>
                  <a:pt x="1259" y="113"/>
                </a:lnTo>
                <a:lnTo>
                  <a:pt x="1217" y="90"/>
                </a:lnTo>
                <a:lnTo>
                  <a:pt x="1255" y="120"/>
                </a:lnTo>
                <a:lnTo>
                  <a:pt x="1262" y="141"/>
                </a:lnTo>
                <a:lnTo>
                  <a:pt x="1218" y="146"/>
                </a:lnTo>
                <a:lnTo>
                  <a:pt x="1258" y="148"/>
                </a:lnTo>
                <a:lnTo>
                  <a:pt x="1272" y="186"/>
                </a:lnTo>
                <a:lnTo>
                  <a:pt x="1190" y="145"/>
                </a:lnTo>
                <a:lnTo>
                  <a:pt x="1272" y="210"/>
                </a:lnTo>
                <a:lnTo>
                  <a:pt x="1244" y="210"/>
                </a:lnTo>
                <a:lnTo>
                  <a:pt x="1276" y="226"/>
                </a:lnTo>
                <a:lnTo>
                  <a:pt x="1244" y="296"/>
                </a:lnTo>
                <a:lnTo>
                  <a:pt x="1282" y="242"/>
                </a:lnTo>
                <a:lnTo>
                  <a:pt x="1285" y="280"/>
                </a:lnTo>
                <a:lnTo>
                  <a:pt x="1304" y="273"/>
                </a:lnTo>
                <a:lnTo>
                  <a:pt x="1356" y="553"/>
                </a:lnTo>
                <a:cubicBezTo>
                  <a:pt x="1355" y="550"/>
                  <a:pt x="1355" y="546"/>
                  <a:pt x="1355" y="542"/>
                </a:cubicBezTo>
                <a:cubicBezTo>
                  <a:pt x="1399" y="853"/>
                  <a:pt x="1435" y="1245"/>
                  <a:pt x="1459" y="1562"/>
                </a:cubicBezTo>
                <a:cubicBezTo>
                  <a:pt x="1287" y="1142"/>
                  <a:pt x="1130" y="842"/>
                  <a:pt x="1018" y="648"/>
                </a:cubicBezTo>
                <a:cubicBezTo>
                  <a:pt x="1022" y="653"/>
                  <a:pt x="1025" y="657"/>
                  <a:pt x="1025" y="657"/>
                </a:cubicBezTo>
                <a:lnTo>
                  <a:pt x="1027" y="580"/>
                </a:lnTo>
                <a:lnTo>
                  <a:pt x="1001" y="596"/>
                </a:lnTo>
                <a:lnTo>
                  <a:pt x="991" y="552"/>
                </a:lnTo>
                <a:lnTo>
                  <a:pt x="948" y="442"/>
                </a:lnTo>
                <a:lnTo>
                  <a:pt x="977" y="556"/>
                </a:lnTo>
                <a:lnTo>
                  <a:pt x="941" y="494"/>
                </a:lnTo>
                <a:lnTo>
                  <a:pt x="936" y="485"/>
                </a:lnTo>
                <a:lnTo>
                  <a:pt x="908" y="348"/>
                </a:lnTo>
                <a:lnTo>
                  <a:pt x="923" y="460"/>
                </a:lnTo>
                <a:lnTo>
                  <a:pt x="906" y="429"/>
                </a:lnTo>
                <a:lnTo>
                  <a:pt x="879" y="361"/>
                </a:lnTo>
                <a:lnTo>
                  <a:pt x="885" y="416"/>
                </a:lnTo>
                <a:lnTo>
                  <a:pt x="853" y="371"/>
                </a:lnTo>
                <a:lnTo>
                  <a:pt x="813" y="308"/>
                </a:lnTo>
                <a:lnTo>
                  <a:pt x="724" y="247"/>
                </a:lnTo>
                <a:lnTo>
                  <a:pt x="812" y="336"/>
                </a:lnTo>
                <a:lnTo>
                  <a:pt x="845" y="386"/>
                </a:lnTo>
                <a:lnTo>
                  <a:pt x="746" y="371"/>
                </a:lnTo>
                <a:lnTo>
                  <a:pt x="859" y="408"/>
                </a:lnTo>
                <a:lnTo>
                  <a:pt x="843" y="418"/>
                </a:lnTo>
                <a:lnTo>
                  <a:pt x="885" y="453"/>
                </a:lnTo>
                <a:lnTo>
                  <a:pt x="875" y="463"/>
                </a:lnTo>
                <a:lnTo>
                  <a:pt x="912" y="497"/>
                </a:lnTo>
                <a:lnTo>
                  <a:pt x="820" y="467"/>
                </a:lnTo>
                <a:lnTo>
                  <a:pt x="889" y="496"/>
                </a:lnTo>
                <a:lnTo>
                  <a:pt x="962" y="566"/>
                </a:lnTo>
                <a:lnTo>
                  <a:pt x="910" y="536"/>
                </a:lnTo>
                <a:lnTo>
                  <a:pt x="848" y="523"/>
                </a:lnTo>
                <a:cubicBezTo>
                  <a:pt x="848" y="523"/>
                  <a:pt x="930" y="563"/>
                  <a:pt x="941" y="568"/>
                </a:cubicBezTo>
                <a:cubicBezTo>
                  <a:pt x="949" y="571"/>
                  <a:pt x="993" y="620"/>
                  <a:pt x="1014" y="644"/>
                </a:cubicBezTo>
                <a:cubicBezTo>
                  <a:pt x="1167" y="926"/>
                  <a:pt x="1339" y="1325"/>
                  <a:pt x="1464" y="1629"/>
                </a:cubicBezTo>
                <a:cubicBezTo>
                  <a:pt x="1466" y="1653"/>
                  <a:pt x="1467" y="1676"/>
                  <a:pt x="1468" y="1699"/>
                </a:cubicBezTo>
                <a:cubicBezTo>
                  <a:pt x="1466" y="1699"/>
                  <a:pt x="1465" y="1700"/>
                  <a:pt x="1463" y="1700"/>
                </a:cubicBezTo>
                <a:cubicBezTo>
                  <a:pt x="1431" y="1711"/>
                  <a:pt x="1410" y="1726"/>
                  <a:pt x="1396" y="1742"/>
                </a:cubicBezTo>
                <a:cubicBezTo>
                  <a:pt x="1013" y="1279"/>
                  <a:pt x="687" y="1002"/>
                  <a:pt x="495" y="859"/>
                </a:cubicBezTo>
                <a:lnTo>
                  <a:pt x="496" y="859"/>
                </a:lnTo>
                <a:lnTo>
                  <a:pt x="473" y="829"/>
                </a:lnTo>
                <a:lnTo>
                  <a:pt x="433" y="765"/>
                </a:lnTo>
                <a:lnTo>
                  <a:pt x="441" y="806"/>
                </a:lnTo>
                <a:lnTo>
                  <a:pt x="407" y="786"/>
                </a:lnTo>
                <a:lnTo>
                  <a:pt x="385" y="771"/>
                </a:lnTo>
                <a:lnTo>
                  <a:pt x="363" y="728"/>
                </a:lnTo>
                <a:lnTo>
                  <a:pt x="364" y="759"/>
                </a:lnTo>
                <a:lnTo>
                  <a:pt x="312" y="727"/>
                </a:lnTo>
                <a:lnTo>
                  <a:pt x="243" y="716"/>
                </a:lnTo>
                <a:lnTo>
                  <a:pt x="171" y="711"/>
                </a:lnTo>
                <a:lnTo>
                  <a:pt x="291" y="741"/>
                </a:lnTo>
                <a:lnTo>
                  <a:pt x="242" y="763"/>
                </a:lnTo>
                <a:lnTo>
                  <a:pt x="336" y="761"/>
                </a:lnTo>
                <a:lnTo>
                  <a:pt x="299" y="833"/>
                </a:lnTo>
                <a:lnTo>
                  <a:pt x="361" y="781"/>
                </a:lnTo>
                <a:lnTo>
                  <a:pt x="388" y="848"/>
                </a:lnTo>
                <a:lnTo>
                  <a:pt x="387" y="794"/>
                </a:lnTo>
                <a:lnTo>
                  <a:pt x="422" y="824"/>
                </a:lnTo>
                <a:lnTo>
                  <a:pt x="412" y="850"/>
                </a:lnTo>
                <a:lnTo>
                  <a:pt x="493" y="859"/>
                </a:lnTo>
                <a:cubicBezTo>
                  <a:pt x="803" y="1098"/>
                  <a:pt x="1156" y="1495"/>
                  <a:pt x="1383" y="1766"/>
                </a:cubicBezTo>
                <a:cubicBezTo>
                  <a:pt x="1370" y="1799"/>
                  <a:pt x="1380" y="1836"/>
                  <a:pt x="1392" y="1864"/>
                </a:cubicBezTo>
                <a:cubicBezTo>
                  <a:pt x="1168" y="1600"/>
                  <a:pt x="908" y="1322"/>
                  <a:pt x="698" y="1176"/>
                </a:cubicBezTo>
                <a:lnTo>
                  <a:pt x="688" y="1167"/>
                </a:lnTo>
                <a:lnTo>
                  <a:pt x="674" y="1159"/>
                </a:lnTo>
                <a:cubicBezTo>
                  <a:pt x="669" y="1156"/>
                  <a:pt x="663" y="1152"/>
                  <a:pt x="658" y="1149"/>
                </a:cubicBezTo>
                <a:cubicBezTo>
                  <a:pt x="658" y="1149"/>
                  <a:pt x="661" y="1151"/>
                  <a:pt x="666" y="1155"/>
                </a:cubicBezTo>
                <a:lnTo>
                  <a:pt x="565" y="1100"/>
                </a:lnTo>
                <a:lnTo>
                  <a:pt x="665" y="1177"/>
                </a:lnTo>
                <a:lnTo>
                  <a:pt x="592" y="1174"/>
                </a:lnTo>
                <a:cubicBezTo>
                  <a:pt x="592" y="1174"/>
                  <a:pt x="659" y="1192"/>
                  <a:pt x="675" y="1198"/>
                </a:cubicBezTo>
                <a:cubicBezTo>
                  <a:pt x="690" y="1203"/>
                  <a:pt x="730" y="1228"/>
                  <a:pt x="730" y="1228"/>
                </a:cubicBezTo>
                <a:lnTo>
                  <a:pt x="624" y="1217"/>
                </a:lnTo>
                <a:lnTo>
                  <a:pt x="750" y="1251"/>
                </a:lnTo>
                <a:lnTo>
                  <a:pt x="712" y="1348"/>
                </a:lnTo>
                <a:lnTo>
                  <a:pt x="767" y="1265"/>
                </a:lnTo>
                <a:lnTo>
                  <a:pt x="812" y="1305"/>
                </a:lnTo>
                <a:lnTo>
                  <a:pt x="773" y="1344"/>
                </a:lnTo>
                <a:lnTo>
                  <a:pt x="837" y="1303"/>
                </a:lnTo>
                <a:cubicBezTo>
                  <a:pt x="963" y="1420"/>
                  <a:pt x="1149" y="1607"/>
                  <a:pt x="1378" y="1876"/>
                </a:cubicBezTo>
                <a:cubicBezTo>
                  <a:pt x="1351" y="1858"/>
                  <a:pt x="1317" y="1843"/>
                  <a:pt x="1295" y="1865"/>
                </a:cubicBezTo>
                <a:cubicBezTo>
                  <a:pt x="1279" y="1882"/>
                  <a:pt x="1276" y="1900"/>
                  <a:pt x="1278" y="1917"/>
                </a:cubicBezTo>
                <a:cubicBezTo>
                  <a:pt x="941" y="1646"/>
                  <a:pt x="672" y="1466"/>
                  <a:pt x="487" y="1354"/>
                </a:cubicBezTo>
                <a:cubicBezTo>
                  <a:pt x="494" y="1357"/>
                  <a:pt x="498" y="1358"/>
                  <a:pt x="498" y="1358"/>
                </a:cubicBezTo>
                <a:lnTo>
                  <a:pt x="463" y="1291"/>
                </a:lnTo>
                <a:lnTo>
                  <a:pt x="449" y="1317"/>
                </a:lnTo>
                <a:lnTo>
                  <a:pt x="419" y="1284"/>
                </a:lnTo>
                <a:lnTo>
                  <a:pt x="329" y="1209"/>
                </a:lnTo>
                <a:lnTo>
                  <a:pt x="409" y="1294"/>
                </a:lnTo>
                <a:lnTo>
                  <a:pt x="348" y="1257"/>
                </a:lnTo>
                <a:lnTo>
                  <a:pt x="339" y="1252"/>
                </a:lnTo>
                <a:lnTo>
                  <a:pt x="250" y="1145"/>
                </a:lnTo>
                <a:lnTo>
                  <a:pt x="316" y="1236"/>
                </a:lnTo>
                <a:lnTo>
                  <a:pt x="286" y="1217"/>
                </a:lnTo>
                <a:lnTo>
                  <a:pt x="231" y="1171"/>
                </a:lnTo>
                <a:lnTo>
                  <a:pt x="262" y="1216"/>
                </a:lnTo>
                <a:lnTo>
                  <a:pt x="212" y="1192"/>
                </a:lnTo>
                <a:lnTo>
                  <a:pt x="148" y="1156"/>
                </a:lnTo>
                <a:lnTo>
                  <a:pt x="42" y="1145"/>
                </a:lnTo>
                <a:lnTo>
                  <a:pt x="160" y="1181"/>
                </a:lnTo>
                <a:lnTo>
                  <a:pt x="213" y="1209"/>
                </a:lnTo>
                <a:lnTo>
                  <a:pt x="120" y="1242"/>
                </a:lnTo>
                <a:lnTo>
                  <a:pt x="236" y="1221"/>
                </a:lnTo>
                <a:lnTo>
                  <a:pt x="226" y="1237"/>
                </a:lnTo>
                <a:lnTo>
                  <a:pt x="280" y="1248"/>
                </a:lnTo>
                <a:lnTo>
                  <a:pt x="276" y="1262"/>
                </a:lnTo>
                <a:lnTo>
                  <a:pt x="324" y="1274"/>
                </a:lnTo>
                <a:lnTo>
                  <a:pt x="229" y="1291"/>
                </a:lnTo>
                <a:lnTo>
                  <a:pt x="303" y="1283"/>
                </a:lnTo>
                <a:lnTo>
                  <a:pt x="400" y="1310"/>
                </a:lnTo>
                <a:lnTo>
                  <a:pt x="340" y="1308"/>
                </a:lnTo>
                <a:lnTo>
                  <a:pt x="281" y="1327"/>
                </a:lnTo>
                <a:cubicBezTo>
                  <a:pt x="281" y="1327"/>
                  <a:pt x="370" y="1322"/>
                  <a:pt x="382" y="1321"/>
                </a:cubicBezTo>
                <a:cubicBezTo>
                  <a:pt x="392" y="1320"/>
                  <a:pt x="452" y="1342"/>
                  <a:pt x="482" y="1352"/>
                </a:cubicBezTo>
                <a:cubicBezTo>
                  <a:pt x="730" y="1512"/>
                  <a:pt x="1040" y="1752"/>
                  <a:pt x="1285" y="1949"/>
                </a:cubicBezTo>
                <a:cubicBezTo>
                  <a:pt x="1283" y="1948"/>
                  <a:pt x="1281" y="1947"/>
                  <a:pt x="1279" y="1946"/>
                </a:cubicBezTo>
                <a:cubicBezTo>
                  <a:pt x="1262" y="1933"/>
                  <a:pt x="1236" y="1916"/>
                  <a:pt x="1206" y="1915"/>
                </a:cubicBezTo>
                <a:cubicBezTo>
                  <a:pt x="823" y="1754"/>
                  <a:pt x="528" y="1675"/>
                  <a:pt x="345" y="1636"/>
                </a:cubicBezTo>
                <a:lnTo>
                  <a:pt x="346" y="1636"/>
                </a:lnTo>
                <a:lnTo>
                  <a:pt x="313" y="1619"/>
                </a:lnTo>
                <a:lnTo>
                  <a:pt x="252" y="1579"/>
                </a:lnTo>
                <a:lnTo>
                  <a:pt x="276" y="1612"/>
                </a:lnTo>
                <a:lnTo>
                  <a:pt x="238" y="1608"/>
                </a:lnTo>
                <a:lnTo>
                  <a:pt x="212" y="1604"/>
                </a:lnTo>
                <a:lnTo>
                  <a:pt x="176" y="1575"/>
                </a:lnTo>
                <a:lnTo>
                  <a:pt x="189" y="1601"/>
                </a:lnTo>
                <a:lnTo>
                  <a:pt x="131" y="1595"/>
                </a:lnTo>
                <a:lnTo>
                  <a:pt x="65" y="1613"/>
                </a:lnTo>
                <a:lnTo>
                  <a:pt x="0" y="1638"/>
                </a:lnTo>
                <a:lnTo>
                  <a:pt x="117" y="1616"/>
                </a:lnTo>
                <a:lnTo>
                  <a:pt x="83" y="1656"/>
                </a:lnTo>
                <a:lnTo>
                  <a:pt x="165" y="1615"/>
                </a:lnTo>
                <a:lnTo>
                  <a:pt x="162" y="1693"/>
                </a:lnTo>
                <a:lnTo>
                  <a:pt x="195" y="1623"/>
                </a:lnTo>
                <a:lnTo>
                  <a:pt x="246" y="1671"/>
                </a:lnTo>
                <a:lnTo>
                  <a:pt x="223" y="1624"/>
                </a:lnTo>
                <a:lnTo>
                  <a:pt x="266" y="1636"/>
                </a:lnTo>
                <a:lnTo>
                  <a:pt x="268" y="1662"/>
                </a:lnTo>
                <a:lnTo>
                  <a:pt x="343" y="1637"/>
                </a:lnTo>
                <a:cubicBezTo>
                  <a:pt x="597" y="1695"/>
                  <a:pt x="900" y="1810"/>
                  <a:pt x="1165" y="1924"/>
                </a:cubicBezTo>
                <a:cubicBezTo>
                  <a:pt x="1158" y="1927"/>
                  <a:pt x="1152" y="1932"/>
                  <a:pt x="1145" y="1937"/>
                </a:cubicBezTo>
                <a:cubicBezTo>
                  <a:pt x="1111" y="1966"/>
                  <a:pt x="1100" y="1993"/>
                  <a:pt x="1097" y="2014"/>
                </a:cubicBezTo>
                <a:lnTo>
                  <a:pt x="1097" y="2014"/>
                </a:lnTo>
                <a:cubicBezTo>
                  <a:pt x="904" y="1956"/>
                  <a:pt x="731" y="1903"/>
                  <a:pt x="616" y="1868"/>
                </a:cubicBezTo>
                <a:lnTo>
                  <a:pt x="556" y="1836"/>
                </a:lnTo>
                <a:lnTo>
                  <a:pt x="480" y="1779"/>
                </a:lnTo>
                <a:lnTo>
                  <a:pt x="532" y="1831"/>
                </a:lnTo>
                <a:lnTo>
                  <a:pt x="511" y="1829"/>
                </a:lnTo>
                <a:lnTo>
                  <a:pt x="459" y="1811"/>
                </a:lnTo>
                <a:lnTo>
                  <a:pt x="487" y="1829"/>
                </a:lnTo>
                <a:cubicBezTo>
                  <a:pt x="479" y="1826"/>
                  <a:pt x="474" y="1825"/>
                  <a:pt x="474" y="1825"/>
                </a:cubicBezTo>
                <a:lnTo>
                  <a:pt x="378" y="1807"/>
                </a:lnTo>
                <a:lnTo>
                  <a:pt x="473" y="1833"/>
                </a:lnTo>
                <a:lnTo>
                  <a:pt x="439" y="1849"/>
                </a:lnTo>
                <a:lnTo>
                  <a:pt x="487" y="1843"/>
                </a:lnTo>
                <a:lnTo>
                  <a:pt x="525" y="1890"/>
                </a:lnTo>
                <a:lnTo>
                  <a:pt x="511" y="1853"/>
                </a:lnTo>
                <a:lnTo>
                  <a:pt x="536" y="1865"/>
                </a:lnTo>
                <a:lnTo>
                  <a:pt x="565" y="1920"/>
                </a:lnTo>
                <a:lnTo>
                  <a:pt x="553" y="1860"/>
                </a:lnTo>
                <a:lnTo>
                  <a:pt x="587" y="1871"/>
                </a:lnTo>
                <a:lnTo>
                  <a:pt x="639" y="1909"/>
                </a:lnTo>
                <a:lnTo>
                  <a:pt x="616" y="1873"/>
                </a:lnTo>
                <a:cubicBezTo>
                  <a:pt x="743" y="1913"/>
                  <a:pt x="914" y="1963"/>
                  <a:pt x="1096" y="2015"/>
                </a:cubicBezTo>
                <a:cubicBezTo>
                  <a:pt x="1097" y="2015"/>
                  <a:pt x="1097" y="2015"/>
                  <a:pt x="1097" y="2015"/>
                </a:cubicBezTo>
                <a:cubicBezTo>
                  <a:pt x="1093" y="2040"/>
                  <a:pt x="1103" y="2057"/>
                  <a:pt x="1103" y="2057"/>
                </a:cubicBezTo>
                <a:cubicBezTo>
                  <a:pt x="1103" y="2057"/>
                  <a:pt x="983" y="1985"/>
                  <a:pt x="962" y="2078"/>
                </a:cubicBezTo>
                <a:cubicBezTo>
                  <a:pt x="954" y="2117"/>
                  <a:pt x="971" y="2151"/>
                  <a:pt x="995" y="2178"/>
                </a:cubicBezTo>
                <a:cubicBezTo>
                  <a:pt x="941" y="2217"/>
                  <a:pt x="968" y="2263"/>
                  <a:pt x="978" y="2277"/>
                </a:cubicBezTo>
                <a:cubicBezTo>
                  <a:pt x="961" y="2255"/>
                  <a:pt x="873" y="2149"/>
                  <a:pt x="789" y="2149"/>
                </a:cubicBezTo>
                <a:cubicBezTo>
                  <a:pt x="695" y="2149"/>
                  <a:pt x="733" y="2290"/>
                  <a:pt x="733" y="2290"/>
                </a:cubicBezTo>
                <a:cubicBezTo>
                  <a:pt x="733" y="2290"/>
                  <a:pt x="686" y="2252"/>
                  <a:pt x="620" y="2238"/>
                </a:cubicBezTo>
                <a:cubicBezTo>
                  <a:pt x="554" y="2224"/>
                  <a:pt x="583" y="2328"/>
                  <a:pt x="583" y="2328"/>
                </a:cubicBezTo>
                <a:cubicBezTo>
                  <a:pt x="583" y="2328"/>
                  <a:pt x="446" y="2018"/>
                  <a:pt x="259" y="2126"/>
                </a:cubicBezTo>
                <a:cubicBezTo>
                  <a:pt x="71" y="2234"/>
                  <a:pt x="353" y="2431"/>
                  <a:pt x="353" y="2431"/>
                </a:cubicBezTo>
                <a:cubicBezTo>
                  <a:pt x="353" y="2431"/>
                  <a:pt x="184" y="2374"/>
                  <a:pt x="132" y="2487"/>
                </a:cubicBezTo>
                <a:cubicBezTo>
                  <a:pt x="80" y="2600"/>
                  <a:pt x="240" y="2661"/>
                  <a:pt x="240" y="2661"/>
                </a:cubicBezTo>
                <a:lnTo>
                  <a:pt x="2632" y="2698"/>
                </a:lnTo>
                <a:cubicBezTo>
                  <a:pt x="2632" y="2698"/>
                  <a:pt x="2712" y="2004"/>
                  <a:pt x="2661" y="1915"/>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0" name="Google Shape;130;p13"/>
          <p:cNvSpPr/>
          <p:nvPr/>
        </p:nvSpPr>
        <p:spPr>
          <a:xfrm rot="421785">
            <a:off x="-288564" y="-352172"/>
            <a:ext cx="3680722" cy="668849"/>
          </a:xfrm>
          <a:custGeom>
            <a:rect b="b" l="l" r="r" t="t"/>
            <a:pathLst>
              <a:path extrusionOk="0" h="1465" w="8062">
                <a:moveTo>
                  <a:pt x="0" y="948"/>
                </a:moveTo>
                <a:cubicBezTo>
                  <a:pt x="0" y="948"/>
                  <a:pt x="1305" y="1370"/>
                  <a:pt x="1624" y="1417"/>
                </a:cubicBezTo>
                <a:cubicBezTo>
                  <a:pt x="1943" y="1464"/>
                  <a:pt x="3219" y="1483"/>
                  <a:pt x="3557" y="1445"/>
                </a:cubicBezTo>
                <a:cubicBezTo>
                  <a:pt x="3895" y="1408"/>
                  <a:pt x="6448" y="948"/>
                  <a:pt x="6898" y="798"/>
                </a:cubicBezTo>
                <a:cubicBezTo>
                  <a:pt x="7349" y="648"/>
                  <a:pt x="8062" y="197"/>
                  <a:pt x="8062" y="197"/>
                </a:cubicBezTo>
                <a:lnTo>
                  <a:pt x="7621" y="0"/>
                </a:lnTo>
                <a:cubicBezTo>
                  <a:pt x="7621" y="0"/>
                  <a:pt x="6570" y="713"/>
                  <a:pt x="5913" y="882"/>
                </a:cubicBezTo>
                <a:cubicBezTo>
                  <a:pt x="5256" y="1051"/>
                  <a:pt x="3763" y="1380"/>
                  <a:pt x="3444" y="1408"/>
                </a:cubicBezTo>
                <a:cubicBezTo>
                  <a:pt x="3125" y="1436"/>
                  <a:pt x="2122" y="1380"/>
                  <a:pt x="1906" y="1342"/>
                </a:cubicBezTo>
                <a:cubicBezTo>
                  <a:pt x="1690" y="1305"/>
                  <a:pt x="320" y="817"/>
                  <a:pt x="226" y="770"/>
                </a:cubicBezTo>
                <a:cubicBezTo>
                  <a:pt x="132" y="723"/>
                  <a:pt x="0" y="948"/>
                  <a:pt x="0" y="948"/>
                </a:cubicBez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1" name="Google Shape;131;p13"/>
          <p:cNvSpPr/>
          <p:nvPr/>
        </p:nvSpPr>
        <p:spPr>
          <a:xfrm flipH="1" rot="-1311570">
            <a:off x="-791863" y="2571751"/>
            <a:ext cx="1904681" cy="2350231"/>
          </a:xfrm>
          <a:custGeom>
            <a:rect b="b" l="l" r="r" t="t"/>
            <a:pathLst>
              <a:path extrusionOk="0" h="4874" w="3950">
                <a:moveTo>
                  <a:pt x="3950" y="1590"/>
                </a:moveTo>
                <a:cubicBezTo>
                  <a:pt x="3650" y="1184"/>
                  <a:pt x="3068" y="1221"/>
                  <a:pt x="3068" y="1221"/>
                </a:cubicBezTo>
                <a:lnTo>
                  <a:pt x="3093" y="1192"/>
                </a:lnTo>
                <a:cubicBezTo>
                  <a:pt x="2900" y="1221"/>
                  <a:pt x="2396" y="1364"/>
                  <a:pt x="2396" y="1364"/>
                </a:cubicBezTo>
                <a:lnTo>
                  <a:pt x="2424" y="1311"/>
                </a:lnTo>
                <a:cubicBezTo>
                  <a:pt x="2424" y="1311"/>
                  <a:pt x="2293" y="1381"/>
                  <a:pt x="2174" y="1504"/>
                </a:cubicBezTo>
                <a:cubicBezTo>
                  <a:pt x="2139" y="1540"/>
                  <a:pt x="2101" y="1594"/>
                  <a:pt x="2065" y="1650"/>
                </a:cubicBezTo>
                <a:lnTo>
                  <a:pt x="2129" y="1427"/>
                </a:lnTo>
                <a:lnTo>
                  <a:pt x="2082" y="1450"/>
                </a:lnTo>
                <a:lnTo>
                  <a:pt x="2237" y="1070"/>
                </a:lnTo>
                <a:lnTo>
                  <a:pt x="2162" y="1103"/>
                </a:lnTo>
                <a:cubicBezTo>
                  <a:pt x="2190" y="1033"/>
                  <a:pt x="2354" y="793"/>
                  <a:pt x="2354" y="793"/>
                </a:cubicBezTo>
                <a:lnTo>
                  <a:pt x="2275" y="831"/>
                </a:lnTo>
                <a:cubicBezTo>
                  <a:pt x="2354" y="685"/>
                  <a:pt x="2575" y="437"/>
                  <a:pt x="2575" y="437"/>
                </a:cubicBezTo>
                <a:lnTo>
                  <a:pt x="2504" y="460"/>
                </a:lnTo>
                <a:lnTo>
                  <a:pt x="2664" y="296"/>
                </a:lnTo>
                <a:lnTo>
                  <a:pt x="2584" y="305"/>
                </a:lnTo>
                <a:cubicBezTo>
                  <a:pt x="2631" y="188"/>
                  <a:pt x="2795" y="0"/>
                  <a:pt x="2795" y="0"/>
                </a:cubicBezTo>
                <a:cubicBezTo>
                  <a:pt x="2603" y="70"/>
                  <a:pt x="2420" y="188"/>
                  <a:pt x="2420" y="188"/>
                </a:cubicBezTo>
                <a:lnTo>
                  <a:pt x="2420" y="132"/>
                </a:lnTo>
                <a:cubicBezTo>
                  <a:pt x="2265" y="282"/>
                  <a:pt x="2068" y="530"/>
                  <a:pt x="2068" y="530"/>
                </a:cubicBezTo>
                <a:lnTo>
                  <a:pt x="2054" y="460"/>
                </a:lnTo>
                <a:cubicBezTo>
                  <a:pt x="1984" y="573"/>
                  <a:pt x="1852" y="925"/>
                  <a:pt x="1852" y="925"/>
                </a:cubicBezTo>
                <a:lnTo>
                  <a:pt x="1833" y="854"/>
                </a:lnTo>
                <a:cubicBezTo>
                  <a:pt x="1791" y="976"/>
                  <a:pt x="1763" y="1309"/>
                  <a:pt x="1763" y="1309"/>
                </a:cubicBezTo>
                <a:lnTo>
                  <a:pt x="1749" y="1253"/>
                </a:lnTo>
                <a:cubicBezTo>
                  <a:pt x="1749" y="1253"/>
                  <a:pt x="1740" y="1348"/>
                  <a:pt x="1752" y="1505"/>
                </a:cubicBezTo>
                <a:lnTo>
                  <a:pt x="1752" y="1505"/>
                </a:lnTo>
                <a:lnTo>
                  <a:pt x="1733" y="1552"/>
                </a:lnTo>
                <a:cubicBezTo>
                  <a:pt x="1693" y="1449"/>
                  <a:pt x="1461" y="1170"/>
                  <a:pt x="1461" y="1170"/>
                </a:cubicBezTo>
                <a:lnTo>
                  <a:pt x="1449" y="1270"/>
                </a:lnTo>
                <a:lnTo>
                  <a:pt x="1286" y="1101"/>
                </a:lnTo>
                <a:lnTo>
                  <a:pt x="1283" y="1155"/>
                </a:lnTo>
                <a:cubicBezTo>
                  <a:pt x="1204" y="1061"/>
                  <a:pt x="1004" y="942"/>
                  <a:pt x="1004" y="942"/>
                </a:cubicBezTo>
                <a:lnTo>
                  <a:pt x="1011" y="992"/>
                </a:lnTo>
                <a:cubicBezTo>
                  <a:pt x="935" y="923"/>
                  <a:pt x="720" y="864"/>
                  <a:pt x="720" y="864"/>
                </a:cubicBezTo>
                <a:lnTo>
                  <a:pt x="738" y="898"/>
                </a:lnTo>
                <a:cubicBezTo>
                  <a:pt x="263" y="798"/>
                  <a:pt x="0" y="964"/>
                  <a:pt x="0" y="964"/>
                </a:cubicBezTo>
                <a:cubicBezTo>
                  <a:pt x="103" y="936"/>
                  <a:pt x="275" y="983"/>
                  <a:pt x="275" y="983"/>
                </a:cubicBezTo>
                <a:lnTo>
                  <a:pt x="206" y="1014"/>
                </a:lnTo>
                <a:cubicBezTo>
                  <a:pt x="544" y="967"/>
                  <a:pt x="857" y="1220"/>
                  <a:pt x="857" y="1220"/>
                </a:cubicBezTo>
                <a:lnTo>
                  <a:pt x="785" y="1239"/>
                </a:lnTo>
                <a:cubicBezTo>
                  <a:pt x="926" y="1273"/>
                  <a:pt x="1111" y="1414"/>
                  <a:pt x="1111" y="1414"/>
                </a:cubicBezTo>
                <a:lnTo>
                  <a:pt x="1039" y="1427"/>
                </a:lnTo>
                <a:cubicBezTo>
                  <a:pt x="1151" y="1461"/>
                  <a:pt x="1373" y="1615"/>
                  <a:pt x="1373" y="1615"/>
                </a:cubicBezTo>
                <a:lnTo>
                  <a:pt x="1317" y="1627"/>
                </a:lnTo>
                <a:cubicBezTo>
                  <a:pt x="1492" y="1668"/>
                  <a:pt x="1671" y="1769"/>
                  <a:pt x="1781" y="1840"/>
                </a:cubicBezTo>
                <a:cubicBezTo>
                  <a:pt x="1660" y="1789"/>
                  <a:pt x="1507" y="1730"/>
                  <a:pt x="1444" y="1727"/>
                </a:cubicBezTo>
                <a:lnTo>
                  <a:pt x="1481" y="1774"/>
                </a:lnTo>
                <a:cubicBezTo>
                  <a:pt x="1481" y="1774"/>
                  <a:pt x="782" y="1657"/>
                  <a:pt x="416" y="2084"/>
                </a:cubicBezTo>
                <a:lnTo>
                  <a:pt x="477" y="2070"/>
                </a:lnTo>
                <a:cubicBezTo>
                  <a:pt x="477" y="2070"/>
                  <a:pt x="97" y="2313"/>
                  <a:pt x="200" y="2890"/>
                </a:cubicBezTo>
                <a:lnTo>
                  <a:pt x="355" y="2562"/>
                </a:lnTo>
                <a:lnTo>
                  <a:pt x="360" y="2627"/>
                </a:lnTo>
                <a:cubicBezTo>
                  <a:pt x="360" y="2627"/>
                  <a:pt x="491" y="2346"/>
                  <a:pt x="693" y="2210"/>
                </a:cubicBezTo>
                <a:lnTo>
                  <a:pt x="679" y="2275"/>
                </a:lnTo>
                <a:cubicBezTo>
                  <a:pt x="679" y="2275"/>
                  <a:pt x="1031" y="2042"/>
                  <a:pt x="1167" y="2018"/>
                </a:cubicBezTo>
                <a:lnTo>
                  <a:pt x="1115" y="2065"/>
                </a:lnTo>
                <a:cubicBezTo>
                  <a:pt x="1115" y="2065"/>
                  <a:pt x="1406" y="1976"/>
                  <a:pt x="1481" y="1976"/>
                </a:cubicBezTo>
                <a:lnTo>
                  <a:pt x="1453" y="2023"/>
                </a:lnTo>
                <a:cubicBezTo>
                  <a:pt x="1453" y="2023"/>
                  <a:pt x="1563" y="2005"/>
                  <a:pt x="1665" y="1994"/>
                </a:cubicBezTo>
                <a:cubicBezTo>
                  <a:pt x="1546" y="2089"/>
                  <a:pt x="1391" y="2243"/>
                  <a:pt x="1364" y="2280"/>
                </a:cubicBezTo>
                <a:cubicBezTo>
                  <a:pt x="1327" y="2332"/>
                  <a:pt x="1294" y="2397"/>
                  <a:pt x="1294" y="2397"/>
                </a:cubicBezTo>
                <a:lnTo>
                  <a:pt x="1355" y="2355"/>
                </a:lnTo>
                <a:cubicBezTo>
                  <a:pt x="1355" y="2355"/>
                  <a:pt x="1270" y="2529"/>
                  <a:pt x="1228" y="2660"/>
                </a:cubicBezTo>
                <a:cubicBezTo>
                  <a:pt x="1186" y="2792"/>
                  <a:pt x="1195" y="2862"/>
                  <a:pt x="1195" y="2862"/>
                </a:cubicBezTo>
                <a:lnTo>
                  <a:pt x="1251" y="2806"/>
                </a:lnTo>
                <a:cubicBezTo>
                  <a:pt x="1251" y="2806"/>
                  <a:pt x="1209" y="2970"/>
                  <a:pt x="1195" y="3031"/>
                </a:cubicBezTo>
                <a:lnTo>
                  <a:pt x="1242" y="3007"/>
                </a:lnTo>
                <a:cubicBezTo>
                  <a:pt x="1242" y="3007"/>
                  <a:pt x="1228" y="3355"/>
                  <a:pt x="1327" y="3547"/>
                </a:cubicBezTo>
                <a:cubicBezTo>
                  <a:pt x="1327" y="3547"/>
                  <a:pt x="1336" y="3228"/>
                  <a:pt x="1345" y="3158"/>
                </a:cubicBezTo>
                <a:lnTo>
                  <a:pt x="1369" y="3219"/>
                </a:lnTo>
                <a:lnTo>
                  <a:pt x="1425" y="2848"/>
                </a:lnTo>
                <a:lnTo>
                  <a:pt x="1439" y="2937"/>
                </a:lnTo>
                <a:cubicBezTo>
                  <a:pt x="1439" y="2937"/>
                  <a:pt x="1486" y="2627"/>
                  <a:pt x="1552" y="2519"/>
                </a:cubicBezTo>
                <a:lnTo>
                  <a:pt x="1561" y="2576"/>
                </a:lnTo>
                <a:lnTo>
                  <a:pt x="1688" y="2275"/>
                </a:lnTo>
                <a:lnTo>
                  <a:pt x="1674" y="2379"/>
                </a:lnTo>
                <a:lnTo>
                  <a:pt x="1772" y="2173"/>
                </a:lnTo>
                <a:lnTo>
                  <a:pt x="1763" y="2247"/>
                </a:lnTo>
                <a:cubicBezTo>
                  <a:pt x="1763" y="2247"/>
                  <a:pt x="1880" y="2079"/>
                  <a:pt x="1945" y="2020"/>
                </a:cubicBezTo>
                <a:cubicBezTo>
                  <a:pt x="2401" y="3118"/>
                  <a:pt x="2656" y="4874"/>
                  <a:pt x="2656" y="4874"/>
                </a:cubicBezTo>
                <a:lnTo>
                  <a:pt x="2806" y="4824"/>
                </a:lnTo>
                <a:cubicBezTo>
                  <a:pt x="2551" y="3457"/>
                  <a:pt x="2109" y="2297"/>
                  <a:pt x="1995" y="2013"/>
                </a:cubicBezTo>
                <a:cubicBezTo>
                  <a:pt x="2030" y="2024"/>
                  <a:pt x="2089" y="2044"/>
                  <a:pt x="2138" y="2065"/>
                </a:cubicBezTo>
                <a:cubicBezTo>
                  <a:pt x="2214" y="2098"/>
                  <a:pt x="2312" y="2159"/>
                  <a:pt x="2312" y="2159"/>
                </a:cubicBezTo>
                <a:lnTo>
                  <a:pt x="2303" y="2098"/>
                </a:lnTo>
                <a:lnTo>
                  <a:pt x="2664" y="2407"/>
                </a:lnTo>
                <a:lnTo>
                  <a:pt x="2655" y="2350"/>
                </a:lnTo>
                <a:cubicBezTo>
                  <a:pt x="2739" y="2411"/>
                  <a:pt x="2932" y="2698"/>
                  <a:pt x="2932" y="2698"/>
                </a:cubicBezTo>
                <a:lnTo>
                  <a:pt x="2936" y="2641"/>
                </a:lnTo>
                <a:cubicBezTo>
                  <a:pt x="3030" y="2698"/>
                  <a:pt x="3213" y="2937"/>
                  <a:pt x="3213" y="2937"/>
                </a:cubicBezTo>
                <a:lnTo>
                  <a:pt x="3199" y="2881"/>
                </a:lnTo>
                <a:cubicBezTo>
                  <a:pt x="3279" y="2918"/>
                  <a:pt x="3406" y="3101"/>
                  <a:pt x="3406" y="3101"/>
                </a:cubicBezTo>
                <a:cubicBezTo>
                  <a:pt x="3404" y="3094"/>
                  <a:pt x="3403" y="3087"/>
                  <a:pt x="3401" y="3080"/>
                </a:cubicBezTo>
                <a:cubicBezTo>
                  <a:pt x="3325" y="2739"/>
                  <a:pt x="2979" y="2257"/>
                  <a:pt x="2979" y="2257"/>
                </a:cubicBezTo>
                <a:lnTo>
                  <a:pt x="3054" y="2280"/>
                </a:lnTo>
                <a:cubicBezTo>
                  <a:pt x="3054" y="2280"/>
                  <a:pt x="2931" y="2164"/>
                  <a:pt x="2838" y="2107"/>
                </a:cubicBezTo>
                <a:cubicBezTo>
                  <a:pt x="2693" y="2020"/>
                  <a:pt x="2374" y="1867"/>
                  <a:pt x="2168" y="1847"/>
                </a:cubicBezTo>
                <a:lnTo>
                  <a:pt x="2260" y="1795"/>
                </a:lnTo>
                <a:lnTo>
                  <a:pt x="2363" y="1795"/>
                </a:lnTo>
                <a:lnTo>
                  <a:pt x="2322" y="1750"/>
                </a:lnTo>
                <a:lnTo>
                  <a:pt x="2543" y="1725"/>
                </a:lnTo>
                <a:lnTo>
                  <a:pt x="2441" y="1705"/>
                </a:lnTo>
                <a:cubicBezTo>
                  <a:pt x="2539" y="1676"/>
                  <a:pt x="2851" y="1623"/>
                  <a:pt x="2851" y="1623"/>
                </a:cubicBezTo>
                <a:lnTo>
                  <a:pt x="2757" y="1610"/>
                </a:lnTo>
                <a:lnTo>
                  <a:pt x="3142" y="1528"/>
                </a:lnTo>
                <a:lnTo>
                  <a:pt x="3056" y="1524"/>
                </a:lnTo>
                <a:cubicBezTo>
                  <a:pt x="3150" y="1496"/>
                  <a:pt x="3450" y="1500"/>
                  <a:pt x="3450" y="1500"/>
                </a:cubicBezTo>
                <a:lnTo>
                  <a:pt x="3396" y="1467"/>
                </a:lnTo>
                <a:cubicBezTo>
                  <a:pt x="3630" y="1467"/>
                  <a:pt x="3950" y="1590"/>
                  <a:pt x="3950" y="1590"/>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2" name="Google Shape;132;p13"/>
          <p:cNvSpPr/>
          <p:nvPr/>
        </p:nvSpPr>
        <p:spPr>
          <a:xfrm flipH="1" rot="-31">
            <a:off x="4397861" y="4813152"/>
            <a:ext cx="915523" cy="378917"/>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3" name="Google Shape;133;p13"/>
          <p:cNvSpPr/>
          <p:nvPr/>
        </p:nvSpPr>
        <p:spPr>
          <a:xfrm rot="1003035">
            <a:off x="6442601" y="-440724"/>
            <a:ext cx="2893602" cy="1270802"/>
          </a:xfrm>
          <a:custGeom>
            <a:rect b="b" l="l" r="r" t="t"/>
            <a:pathLst>
              <a:path extrusionOk="0" h="2112" w="4809">
                <a:moveTo>
                  <a:pt x="0" y="2112"/>
                </a:moveTo>
                <a:cubicBezTo>
                  <a:pt x="0" y="2112"/>
                  <a:pt x="1450" y="1605"/>
                  <a:pt x="1788" y="1446"/>
                </a:cubicBezTo>
                <a:cubicBezTo>
                  <a:pt x="2126" y="1286"/>
                  <a:pt x="2436" y="1145"/>
                  <a:pt x="2436" y="1145"/>
                </a:cubicBezTo>
                <a:lnTo>
                  <a:pt x="2417" y="1249"/>
                </a:lnTo>
                <a:cubicBezTo>
                  <a:pt x="2417" y="1249"/>
                  <a:pt x="2942" y="995"/>
                  <a:pt x="3195" y="798"/>
                </a:cubicBezTo>
                <a:cubicBezTo>
                  <a:pt x="3448" y="601"/>
                  <a:pt x="4284" y="0"/>
                  <a:pt x="4284" y="0"/>
                </a:cubicBezTo>
                <a:lnTo>
                  <a:pt x="4809" y="517"/>
                </a:lnTo>
                <a:cubicBezTo>
                  <a:pt x="4809" y="517"/>
                  <a:pt x="4528" y="742"/>
                  <a:pt x="4143" y="948"/>
                </a:cubicBezTo>
                <a:cubicBezTo>
                  <a:pt x="3758" y="1155"/>
                  <a:pt x="2586" y="1577"/>
                  <a:pt x="2454" y="1633"/>
                </a:cubicBezTo>
                <a:cubicBezTo>
                  <a:pt x="2323" y="1690"/>
                  <a:pt x="1938" y="1793"/>
                  <a:pt x="1938" y="1793"/>
                </a:cubicBezTo>
                <a:lnTo>
                  <a:pt x="2013" y="1662"/>
                </a:lnTo>
                <a:cubicBezTo>
                  <a:pt x="2013" y="1662"/>
                  <a:pt x="253" y="2131"/>
                  <a:pt x="0" y="2112"/>
                </a:cubicBez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7">
    <p:spTree>
      <p:nvGrpSpPr>
        <p:cNvPr id="134" name="Shape 134"/>
        <p:cNvGrpSpPr/>
        <p:nvPr/>
      </p:nvGrpSpPr>
      <p:grpSpPr>
        <a:xfrm>
          <a:off x="0" y="0"/>
          <a:ext cx="0" cy="0"/>
          <a:chOff x="0" y="0"/>
          <a:chExt cx="0" cy="0"/>
        </a:xfrm>
      </p:grpSpPr>
      <p:pic>
        <p:nvPicPr>
          <p:cNvPr id="135" name="Google Shape;135;p14"/>
          <p:cNvPicPr preferRelativeResize="0"/>
          <p:nvPr/>
        </p:nvPicPr>
        <p:blipFill rotWithShape="1">
          <a:blip r:embed="rId2">
            <a:alphaModFix amt="84000"/>
          </a:blip>
          <a:srcRect b="0" l="0" r="0" t="0"/>
          <a:stretch/>
        </p:blipFill>
        <p:spPr>
          <a:xfrm>
            <a:off x="0" y="0"/>
            <a:ext cx="9144000" cy="5143500"/>
          </a:xfrm>
          <a:prstGeom prst="rect">
            <a:avLst/>
          </a:prstGeom>
          <a:noFill/>
          <a:ln>
            <a:noFill/>
          </a:ln>
        </p:spPr>
      </p:pic>
      <p:sp>
        <p:nvSpPr>
          <p:cNvPr id="136" name="Google Shape;136;p14"/>
          <p:cNvSpPr txBox="1"/>
          <p:nvPr>
            <p:ph type="title"/>
          </p:nvPr>
        </p:nvSpPr>
        <p:spPr>
          <a:xfrm>
            <a:off x="713100" y="463725"/>
            <a:ext cx="7717800" cy="630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7" name="Google Shape;137;p14"/>
          <p:cNvSpPr txBox="1"/>
          <p:nvPr>
            <p:ph idx="1" type="subTitle"/>
          </p:nvPr>
        </p:nvSpPr>
        <p:spPr>
          <a:xfrm>
            <a:off x="1978995" y="1356352"/>
            <a:ext cx="3735000" cy="429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b="1" sz="2200">
                <a:latin typeface="Edu QLD Beginner"/>
                <a:ea typeface="Edu QLD Beginner"/>
                <a:cs typeface="Edu QLD Beginner"/>
                <a:sym typeface="Edu QLD Beginner"/>
              </a:defRPr>
            </a:lvl1pPr>
            <a:lvl2pPr lvl="1" rtl="0" algn="ctr">
              <a:lnSpc>
                <a:spcPct val="100000"/>
              </a:lnSpc>
              <a:spcBef>
                <a:spcPts val="0"/>
              </a:spcBef>
              <a:spcAft>
                <a:spcPts val="0"/>
              </a:spcAft>
              <a:buSzPts val="2000"/>
              <a:buNone/>
              <a:defRPr b="1" sz="2000"/>
            </a:lvl2pPr>
            <a:lvl3pPr lvl="2" rtl="0" algn="ctr">
              <a:lnSpc>
                <a:spcPct val="100000"/>
              </a:lnSpc>
              <a:spcBef>
                <a:spcPts val="0"/>
              </a:spcBef>
              <a:spcAft>
                <a:spcPts val="0"/>
              </a:spcAft>
              <a:buSzPts val="2000"/>
              <a:buNone/>
              <a:defRPr b="1" sz="2000"/>
            </a:lvl3pPr>
            <a:lvl4pPr lvl="3" rtl="0" algn="ctr">
              <a:lnSpc>
                <a:spcPct val="100000"/>
              </a:lnSpc>
              <a:spcBef>
                <a:spcPts val="0"/>
              </a:spcBef>
              <a:spcAft>
                <a:spcPts val="0"/>
              </a:spcAft>
              <a:buSzPts val="2000"/>
              <a:buNone/>
              <a:defRPr b="1" sz="2000"/>
            </a:lvl4pPr>
            <a:lvl5pPr lvl="4" rtl="0" algn="ctr">
              <a:lnSpc>
                <a:spcPct val="100000"/>
              </a:lnSpc>
              <a:spcBef>
                <a:spcPts val="0"/>
              </a:spcBef>
              <a:spcAft>
                <a:spcPts val="0"/>
              </a:spcAft>
              <a:buSzPts val="2000"/>
              <a:buNone/>
              <a:defRPr b="1" sz="2000"/>
            </a:lvl5pPr>
            <a:lvl6pPr lvl="5" rtl="0" algn="ctr">
              <a:lnSpc>
                <a:spcPct val="100000"/>
              </a:lnSpc>
              <a:spcBef>
                <a:spcPts val="0"/>
              </a:spcBef>
              <a:spcAft>
                <a:spcPts val="0"/>
              </a:spcAft>
              <a:buSzPts val="2000"/>
              <a:buNone/>
              <a:defRPr b="1" sz="2000"/>
            </a:lvl6pPr>
            <a:lvl7pPr lvl="6" rtl="0" algn="ctr">
              <a:lnSpc>
                <a:spcPct val="100000"/>
              </a:lnSpc>
              <a:spcBef>
                <a:spcPts val="0"/>
              </a:spcBef>
              <a:spcAft>
                <a:spcPts val="0"/>
              </a:spcAft>
              <a:buSzPts val="2000"/>
              <a:buNone/>
              <a:defRPr b="1" sz="2000"/>
            </a:lvl7pPr>
            <a:lvl8pPr lvl="7" rtl="0" algn="ctr">
              <a:lnSpc>
                <a:spcPct val="100000"/>
              </a:lnSpc>
              <a:spcBef>
                <a:spcPts val="0"/>
              </a:spcBef>
              <a:spcAft>
                <a:spcPts val="0"/>
              </a:spcAft>
              <a:buSzPts val="2000"/>
              <a:buNone/>
              <a:defRPr b="1" sz="2000"/>
            </a:lvl8pPr>
            <a:lvl9pPr lvl="8" rtl="0" algn="ctr">
              <a:lnSpc>
                <a:spcPct val="100000"/>
              </a:lnSpc>
              <a:spcBef>
                <a:spcPts val="0"/>
              </a:spcBef>
              <a:spcAft>
                <a:spcPts val="0"/>
              </a:spcAft>
              <a:buSzPts val="2000"/>
              <a:buNone/>
              <a:defRPr b="1" sz="2000"/>
            </a:lvl9pPr>
          </a:lstStyle>
          <a:p/>
        </p:txBody>
      </p:sp>
      <p:sp>
        <p:nvSpPr>
          <p:cNvPr id="138" name="Google Shape;138;p14"/>
          <p:cNvSpPr txBox="1"/>
          <p:nvPr>
            <p:ph idx="2" type="subTitle"/>
          </p:nvPr>
        </p:nvSpPr>
        <p:spPr>
          <a:xfrm>
            <a:off x="1978995" y="1724226"/>
            <a:ext cx="3735000" cy="51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9" name="Google Shape;139;p14"/>
          <p:cNvSpPr txBox="1"/>
          <p:nvPr>
            <p:ph idx="3" type="subTitle"/>
          </p:nvPr>
        </p:nvSpPr>
        <p:spPr>
          <a:xfrm>
            <a:off x="3003292" y="2482802"/>
            <a:ext cx="3735000" cy="429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b="1" sz="2200">
                <a:latin typeface="Edu QLD Beginner"/>
                <a:ea typeface="Edu QLD Beginner"/>
                <a:cs typeface="Edu QLD Beginner"/>
                <a:sym typeface="Edu QLD Beginner"/>
              </a:defRPr>
            </a:lvl1pPr>
            <a:lvl2pPr lvl="1" rtl="0" algn="ctr">
              <a:lnSpc>
                <a:spcPct val="100000"/>
              </a:lnSpc>
              <a:spcBef>
                <a:spcPts val="0"/>
              </a:spcBef>
              <a:spcAft>
                <a:spcPts val="0"/>
              </a:spcAft>
              <a:buSzPts val="2000"/>
              <a:buNone/>
              <a:defRPr b="1" sz="2000"/>
            </a:lvl2pPr>
            <a:lvl3pPr lvl="2" rtl="0" algn="ctr">
              <a:lnSpc>
                <a:spcPct val="100000"/>
              </a:lnSpc>
              <a:spcBef>
                <a:spcPts val="0"/>
              </a:spcBef>
              <a:spcAft>
                <a:spcPts val="0"/>
              </a:spcAft>
              <a:buSzPts val="2000"/>
              <a:buNone/>
              <a:defRPr b="1" sz="2000"/>
            </a:lvl3pPr>
            <a:lvl4pPr lvl="3" rtl="0" algn="ctr">
              <a:lnSpc>
                <a:spcPct val="100000"/>
              </a:lnSpc>
              <a:spcBef>
                <a:spcPts val="0"/>
              </a:spcBef>
              <a:spcAft>
                <a:spcPts val="0"/>
              </a:spcAft>
              <a:buSzPts val="2000"/>
              <a:buNone/>
              <a:defRPr b="1" sz="2000"/>
            </a:lvl4pPr>
            <a:lvl5pPr lvl="4" rtl="0" algn="ctr">
              <a:lnSpc>
                <a:spcPct val="100000"/>
              </a:lnSpc>
              <a:spcBef>
                <a:spcPts val="0"/>
              </a:spcBef>
              <a:spcAft>
                <a:spcPts val="0"/>
              </a:spcAft>
              <a:buSzPts val="2000"/>
              <a:buNone/>
              <a:defRPr b="1" sz="2000"/>
            </a:lvl5pPr>
            <a:lvl6pPr lvl="5" rtl="0" algn="ctr">
              <a:lnSpc>
                <a:spcPct val="100000"/>
              </a:lnSpc>
              <a:spcBef>
                <a:spcPts val="0"/>
              </a:spcBef>
              <a:spcAft>
                <a:spcPts val="0"/>
              </a:spcAft>
              <a:buSzPts val="2000"/>
              <a:buNone/>
              <a:defRPr b="1" sz="2000"/>
            </a:lvl6pPr>
            <a:lvl7pPr lvl="6" rtl="0" algn="ctr">
              <a:lnSpc>
                <a:spcPct val="100000"/>
              </a:lnSpc>
              <a:spcBef>
                <a:spcPts val="0"/>
              </a:spcBef>
              <a:spcAft>
                <a:spcPts val="0"/>
              </a:spcAft>
              <a:buSzPts val="2000"/>
              <a:buNone/>
              <a:defRPr b="1" sz="2000"/>
            </a:lvl7pPr>
            <a:lvl8pPr lvl="7" rtl="0" algn="ctr">
              <a:lnSpc>
                <a:spcPct val="100000"/>
              </a:lnSpc>
              <a:spcBef>
                <a:spcPts val="0"/>
              </a:spcBef>
              <a:spcAft>
                <a:spcPts val="0"/>
              </a:spcAft>
              <a:buSzPts val="2000"/>
              <a:buNone/>
              <a:defRPr b="1" sz="2000"/>
            </a:lvl8pPr>
            <a:lvl9pPr lvl="8" rtl="0" algn="ctr">
              <a:lnSpc>
                <a:spcPct val="100000"/>
              </a:lnSpc>
              <a:spcBef>
                <a:spcPts val="0"/>
              </a:spcBef>
              <a:spcAft>
                <a:spcPts val="0"/>
              </a:spcAft>
              <a:buSzPts val="2000"/>
              <a:buNone/>
              <a:defRPr b="1" sz="2000"/>
            </a:lvl9pPr>
          </a:lstStyle>
          <a:p/>
        </p:txBody>
      </p:sp>
      <p:sp>
        <p:nvSpPr>
          <p:cNvPr id="140" name="Google Shape;140;p14"/>
          <p:cNvSpPr txBox="1"/>
          <p:nvPr>
            <p:ph idx="4" type="subTitle"/>
          </p:nvPr>
        </p:nvSpPr>
        <p:spPr>
          <a:xfrm>
            <a:off x="3003292" y="2850676"/>
            <a:ext cx="3735000" cy="51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1" name="Google Shape;141;p14"/>
          <p:cNvSpPr txBox="1"/>
          <p:nvPr>
            <p:ph idx="5" type="subTitle"/>
          </p:nvPr>
        </p:nvSpPr>
        <p:spPr>
          <a:xfrm>
            <a:off x="4029429" y="3609252"/>
            <a:ext cx="3735000" cy="429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b="1" sz="2200">
                <a:latin typeface="Edu QLD Beginner"/>
                <a:ea typeface="Edu QLD Beginner"/>
                <a:cs typeface="Edu QLD Beginner"/>
                <a:sym typeface="Edu QLD Beginner"/>
              </a:defRPr>
            </a:lvl1pPr>
            <a:lvl2pPr lvl="1" rtl="0" algn="ctr">
              <a:lnSpc>
                <a:spcPct val="100000"/>
              </a:lnSpc>
              <a:spcBef>
                <a:spcPts val="0"/>
              </a:spcBef>
              <a:spcAft>
                <a:spcPts val="0"/>
              </a:spcAft>
              <a:buSzPts val="2000"/>
              <a:buNone/>
              <a:defRPr b="1" sz="2000"/>
            </a:lvl2pPr>
            <a:lvl3pPr lvl="2" rtl="0" algn="ctr">
              <a:lnSpc>
                <a:spcPct val="100000"/>
              </a:lnSpc>
              <a:spcBef>
                <a:spcPts val="0"/>
              </a:spcBef>
              <a:spcAft>
                <a:spcPts val="0"/>
              </a:spcAft>
              <a:buSzPts val="2000"/>
              <a:buNone/>
              <a:defRPr b="1" sz="2000"/>
            </a:lvl3pPr>
            <a:lvl4pPr lvl="3" rtl="0" algn="ctr">
              <a:lnSpc>
                <a:spcPct val="100000"/>
              </a:lnSpc>
              <a:spcBef>
                <a:spcPts val="0"/>
              </a:spcBef>
              <a:spcAft>
                <a:spcPts val="0"/>
              </a:spcAft>
              <a:buSzPts val="2000"/>
              <a:buNone/>
              <a:defRPr b="1" sz="2000"/>
            </a:lvl4pPr>
            <a:lvl5pPr lvl="4" rtl="0" algn="ctr">
              <a:lnSpc>
                <a:spcPct val="100000"/>
              </a:lnSpc>
              <a:spcBef>
                <a:spcPts val="0"/>
              </a:spcBef>
              <a:spcAft>
                <a:spcPts val="0"/>
              </a:spcAft>
              <a:buSzPts val="2000"/>
              <a:buNone/>
              <a:defRPr b="1" sz="2000"/>
            </a:lvl5pPr>
            <a:lvl6pPr lvl="5" rtl="0" algn="ctr">
              <a:lnSpc>
                <a:spcPct val="100000"/>
              </a:lnSpc>
              <a:spcBef>
                <a:spcPts val="0"/>
              </a:spcBef>
              <a:spcAft>
                <a:spcPts val="0"/>
              </a:spcAft>
              <a:buSzPts val="2000"/>
              <a:buNone/>
              <a:defRPr b="1" sz="2000"/>
            </a:lvl6pPr>
            <a:lvl7pPr lvl="6" rtl="0" algn="ctr">
              <a:lnSpc>
                <a:spcPct val="100000"/>
              </a:lnSpc>
              <a:spcBef>
                <a:spcPts val="0"/>
              </a:spcBef>
              <a:spcAft>
                <a:spcPts val="0"/>
              </a:spcAft>
              <a:buSzPts val="2000"/>
              <a:buNone/>
              <a:defRPr b="1" sz="2000"/>
            </a:lvl7pPr>
            <a:lvl8pPr lvl="7" rtl="0" algn="ctr">
              <a:lnSpc>
                <a:spcPct val="100000"/>
              </a:lnSpc>
              <a:spcBef>
                <a:spcPts val="0"/>
              </a:spcBef>
              <a:spcAft>
                <a:spcPts val="0"/>
              </a:spcAft>
              <a:buSzPts val="2000"/>
              <a:buNone/>
              <a:defRPr b="1" sz="2000"/>
            </a:lvl8pPr>
            <a:lvl9pPr lvl="8" rtl="0" algn="ctr">
              <a:lnSpc>
                <a:spcPct val="100000"/>
              </a:lnSpc>
              <a:spcBef>
                <a:spcPts val="0"/>
              </a:spcBef>
              <a:spcAft>
                <a:spcPts val="0"/>
              </a:spcAft>
              <a:buSzPts val="2000"/>
              <a:buNone/>
              <a:defRPr b="1" sz="2000"/>
            </a:lvl9pPr>
          </a:lstStyle>
          <a:p/>
        </p:txBody>
      </p:sp>
      <p:sp>
        <p:nvSpPr>
          <p:cNvPr id="142" name="Google Shape;142;p14"/>
          <p:cNvSpPr txBox="1"/>
          <p:nvPr>
            <p:ph idx="6" type="subTitle"/>
          </p:nvPr>
        </p:nvSpPr>
        <p:spPr>
          <a:xfrm>
            <a:off x="4029429" y="3977126"/>
            <a:ext cx="3735000" cy="51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3" name="Google Shape;143;p14"/>
          <p:cNvSpPr/>
          <p:nvPr/>
        </p:nvSpPr>
        <p:spPr>
          <a:xfrm rot="421785">
            <a:off x="-288564" y="-352172"/>
            <a:ext cx="3680722" cy="668849"/>
          </a:xfrm>
          <a:custGeom>
            <a:rect b="b" l="l" r="r" t="t"/>
            <a:pathLst>
              <a:path extrusionOk="0" h="1465" w="8062">
                <a:moveTo>
                  <a:pt x="0" y="948"/>
                </a:moveTo>
                <a:cubicBezTo>
                  <a:pt x="0" y="948"/>
                  <a:pt x="1305" y="1370"/>
                  <a:pt x="1624" y="1417"/>
                </a:cubicBezTo>
                <a:cubicBezTo>
                  <a:pt x="1943" y="1464"/>
                  <a:pt x="3219" y="1483"/>
                  <a:pt x="3557" y="1445"/>
                </a:cubicBezTo>
                <a:cubicBezTo>
                  <a:pt x="3895" y="1408"/>
                  <a:pt x="6448" y="948"/>
                  <a:pt x="6898" y="798"/>
                </a:cubicBezTo>
                <a:cubicBezTo>
                  <a:pt x="7349" y="648"/>
                  <a:pt x="8062" y="197"/>
                  <a:pt x="8062" y="197"/>
                </a:cubicBezTo>
                <a:lnTo>
                  <a:pt x="7621" y="0"/>
                </a:lnTo>
                <a:cubicBezTo>
                  <a:pt x="7621" y="0"/>
                  <a:pt x="6570" y="713"/>
                  <a:pt x="5913" y="882"/>
                </a:cubicBezTo>
                <a:cubicBezTo>
                  <a:pt x="5256" y="1051"/>
                  <a:pt x="3763" y="1380"/>
                  <a:pt x="3444" y="1408"/>
                </a:cubicBezTo>
                <a:cubicBezTo>
                  <a:pt x="3125" y="1436"/>
                  <a:pt x="2122" y="1380"/>
                  <a:pt x="1906" y="1342"/>
                </a:cubicBezTo>
                <a:cubicBezTo>
                  <a:pt x="1690" y="1305"/>
                  <a:pt x="320" y="817"/>
                  <a:pt x="226" y="770"/>
                </a:cubicBezTo>
                <a:cubicBezTo>
                  <a:pt x="132" y="723"/>
                  <a:pt x="0" y="948"/>
                  <a:pt x="0" y="948"/>
                </a:cubicBez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 name="Google Shape;144;p14"/>
          <p:cNvSpPr/>
          <p:nvPr/>
        </p:nvSpPr>
        <p:spPr>
          <a:xfrm flipH="1">
            <a:off x="-105825" y="4518590"/>
            <a:ext cx="9392686" cy="880899"/>
          </a:xfrm>
          <a:custGeom>
            <a:rect b="b" l="l" r="r" t="t"/>
            <a:pathLst>
              <a:path extrusionOk="0" h="1197" w="9450">
                <a:moveTo>
                  <a:pt x="19" y="549"/>
                </a:moveTo>
                <a:cubicBezTo>
                  <a:pt x="19" y="549"/>
                  <a:pt x="254" y="558"/>
                  <a:pt x="423" y="605"/>
                </a:cubicBezTo>
                <a:cubicBezTo>
                  <a:pt x="592" y="652"/>
                  <a:pt x="1258" y="784"/>
                  <a:pt x="1408" y="774"/>
                </a:cubicBezTo>
                <a:cubicBezTo>
                  <a:pt x="1558" y="765"/>
                  <a:pt x="1859" y="737"/>
                  <a:pt x="2018" y="774"/>
                </a:cubicBezTo>
                <a:cubicBezTo>
                  <a:pt x="2177" y="812"/>
                  <a:pt x="2534" y="924"/>
                  <a:pt x="2712" y="924"/>
                </a:cubicBezTo>
                <a:cubicBezTo>
                  <a:pt x="2890" y="924"/>
                  <a:pt x="3228" y="821"/>
                  <a:pt x="3491" y="831"/>
                </a:cubicBezTo>
                <a:cubicBezTo>
                  <a:pt x="3754" y="840"/>
                  <a:pt x="3998" y="793"/>
                  <a:pt x="4082" y="755"/>
                </a:cubicBezTo>
                <a:cubicBezTo>
                  <a:pt x="4167" y="718"/>
                  <a:pt x="4514" y="774"/>
                  <a:pt x="4514" y="774"/>
                </a:cubicBezTo>
                <a:lnTo>
                  <a:pt x="4505" y="690"/>
                </a:lnTo>
                <a:cubicBezTo>
                  <a:pt x="4505" y="690"/>
                  <a:pt x="5734" y="699"/>
                  <a:pt x="5903" y="662"/>
                </a:cubicBezTo>
                <a:cubicBezTo>
                  <a:pt x="6072" y="624"/>
                  <a:pt x="6316" y="464"/>
                  <a:pt x="6316" y="464"/>
                </a:cubicBezTo>
                <a:lnTo>
                  <a:pt x="6319" y="368"/>
                </a:lnTo>
                <a:cubicBezTo>
                  <a:pt x="6319" y="368"/>
                  <a:pt x="6757" y="389"/>
                  <a:pt x="6992" y="305"/>
                </a:cubicBezTo>
                <a:cubicBezTo>
                  <a:pt x="7227" y="220"/>
                  <a:pt x="7424" y="23"/>
                  <a:pt x="7827" y="5"/>
                </a:cubicBezTo>
                <a:cubicBezTo>
                  <a:pt x="8230" y="-14"/>
                  <a:pt x="8324" y="23"/>
                  <a:pt x="8549" y="23"/>
                </a:cubicBezTo>
                <a:cubicBezTo>
                  <a:pt x="8774" y="23"/>
                  <a:pt x="8840" y="14"/>
                  <a:pt x="9000" y="61"/>
                </a:cubicBezTo>
                <a:cubicBezTo>
                  <a:pt x="9159" y="108"/>
                  <a:pt x="9403" y="164"/>
                  <a:pt x="9403" y="164"/>
                </a:cubicBezTo>
                <a:lnTo>
                  <a:pt x="9450" y="1159"/>
                </a:lnTo>
                <a:lnTo>
                  <a:pt x="0" y="1197"/>
                </a:lnTo>
                <a:lnTo>
                  <a:pt x="19" y="549"/>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5" name="Google Shape;145;p14"/>
          <p:cNvSpPr/>
          <p:nvPr/>
        </p:nvSpPr>
        <p:spPr>
          <a:xfrm>
            <a:off x="8229375" y="3680116"/>
            <a:ext cx="1564976" cy="1576684"/>
          </a:xfrm>
          <a:custGeom>
            <a:rect b="b" l="l" r="r" t="t"/>
            <a:pathLst>
              <a:path extrusionOk="0" h="2698" w="2678">
                <a:moveTo>
                  <a:pt x="2661" y="1915"/>
                </a:moveTo>
                <a:cubicBezTo>
                  <a:pt x="2609" y="1825"/>
                  <a:pt x="2543" y="1910"/>
                  <a:pt x="2543" y="1910"/>
                </a:cubicBezTo>
                <a:cubicBezTo>
                  <a:pt x="2543" y="1910"/>
                  <a:pt x="2548" y="1839"/>
                  <a:pt x="2510" y="1783"/>
                </a:cubicBezTo>
                <a:cubicBezTo>
                  <a:pt x="2473" y="1727"/>
                  <a:pt x="2365" y="1835"/>
                  <a:pt x="2365" y="1835"/>
                </a:cubicBezTo>
                <a:cubicBezTo>
                  <a:pt x="2365" y="1835"/>
                  <a:pt x="2402" y="1455"/>
                  <a:pt x="2205" y="1502"/>
                </a:cubicBezTo>
                <a:cubicBezTo>
                  <a:pt x="2033" y="1543"/>
                  <a:pt x="2058" y="1813"/>
                  <a:pt x="2067" y="1880"/>
                </a:cubicBezTo>
                <a:cubicBezTo>
                  <a:pt x="2060" y="1844"/>
                  <a:pt x="2030" y="1753"/>
                  <a:pt x="1914" y="1746"/>
                </a:cubicBezTo>
                <a:cubicBezTo>
                  <a:pt x="1852" y="1742"/>
                  <a:pt x="1836" y="1782"/>
                  <a:pt x="1839" y="1830"/>
                </a:cubicBezTo>
                <a:cubicBezTo>
                  <a:pt x="1757" y="1848"/>
                  <a:pt x="1750" y="1922"/>
                  <a:pt x="1750" y="1922"/>
                </a:cubicBezTo>
                <a:cubicBezTo>
                  <a:pt x="1750" y="1922"/>
                  <a:pt x="1743" y="1896"/>
                  <a:pt x="1726" y="1873"/>
                </a:cubicBezTo>
                <a:cubicBezTo>
                  <a:pt x="1792" y="1649"/>
                  <a:pt x="1915" y="1249"/>
                  <a:pt x="2028" y="983"/>
                </a:cubicBezTo>
                <a:cubicBezTo>
                  <a:pt x="2042" y="965"/>
                  <a:pt x="2069" y="927"/>
                  <a:pt x="2075" y="924"/>
                </a:cubicBezTo>
                <a:cubicBezTo>
                  <a:pt x="2083" y="919"/>
                  <a:pt x="2139" y="886"/>
                  <a:pt x="2139" y="886"/>
                </a:cubicBezTo>
                <a:lnTo>
                  <a:pt x="2096" y="899"/>
                </a:lnTo>
                <a:lnTo>
                  <a:pt x="2060" y="924"/>
                </a:lnTo>
                <a:lnTo>
                  <a:pt x="2108" y="869"/>
                </a:lnTo>
                <a:lnTo>
                  <a:pt x="2155" y="844"/>
                </a:lnTo>
                <a:lnTo>
                  <a:pt x="2091" y="872"/>
                </a:lnTo>
                <a:lnTo>
                  <a:pt x="2115" y="845"/>
                </a:lnTo>
                <a:lnTo>
                  <a:pt x="2107" y="838"/>
                </a:lnTo>
                <a:lnTo>
                  <a:pt x="2135" y="810"/>
                </a:lnTo>
                <a:lnTo>
                  <a:pt x="2123" y="804"/>
                </a:lnTo>
                <a:lnTo>
                  <a:pt x="2201" y="770"/>
                </a:lnTo>
                <a:lnTo>
                  <a:pt x="2132" y="787"/>
                </a:lnTo>
                <a:lnTo>
                  <a:pt x="2152" y="749"/>
                </a:lnTo>
                <a:lnTo>
                  <a:pt x="2209" y="680"/>
                </a:lnTo>
                <a:lnTo>
                  <a:pt x="2149" y="729"/>
                </a:lnTo>
                <a:lnTo>
                  <a:pt x="2125" y="777"/>
                </a:lnTo>
                <a:lnTo>
                  <a:pt x="2105" y="812"/>
                </a:lnTo>
                <a:lnTo>
                  <a:pt x="2106" y="772"/>
                </a:lnTo>
                <a:lnTo>
                  <a:pt x="2091" y="822"/>
                </a:lnTo>
                <a:lnTo>
                  <a:pt x="2081" y="846"/>
                </a:lnTo>
                <a:lnTo>
                  <a:pt x="2084" y="764"/>
                </a:lnTo>
                <a:lnTo>
                  <a:pt x="2073" y="864"/>
                </a:lnTo>
                <a:lnTo>
                  <a:pt x="2070" y="871"/>
                </a:lnTo>
                <a:lnTo>
                  <a:pt x="2048" y="918"/>
                </a:lnTo>
                <a:lnTo>
                  <a:pt x="2062" y="835"/>
                </a:lnTo>
                <a:lnTo>
                  <a:pt x="2039" y="916"/>
                </a:lnTo>
                <a:lnTo>
                  <a:pt x="2034" y="948"/>
                </a:lnTo>
                <a:lnTo>
                  <a:pt x="2015" y="938"/>
                </a:lnTo>
                <a:lnTo>
                  <a:pt x="2021" y="993"/>
                </a:lnTo>
                <a:cubicBezTo>
                  <a:pt x="2021" y="993"/>
                  <a:pt x="2023" y="991"/>
                  <a:pt x="2026" y="987"/>
                </a:cubicBezTo>
                <a:cubicBezTo>
                  <a:pt x="1945" y="1161"/>
                  <a:pt x="1830" y="1448"/>
                  <a:pt x="1716" y="1861"/>
                </a:cubicBezTo>
                <a:cubicBezTo>
                  <a:pt x="1701" y="1845"/>
                  <a:pt x="1679" y="1835"/>
                  <a:pt x="1651" y="1844"/>
                </a:cubicBezTo>
                <a:cubicBezTo>
                  <a:pt x="1651" y="1844"/>
                  <a:pt x="1643" y="1781"/>
                  <a:pt x="1607" y="1736"/>
                </a:cubicBezTo>
                <a:cubicBezTo>
                  <a:pt x="1629" y="1478"/>
                  <a:pt x="1647" y="1170"/>
                  <a:pt x="1659" y="948"/>
                </a:cubicBezTo>
                <a:lnTo>
                  <a:pt x="1712" y="862"/>
                </a:lnTo>
                <a:lnTo>
                  <a:pt x="1686" y="885"/>
                </a:lnTo>
                <a:lnTo>
                  <a:pt x="1695" y="816"/>
                </a:lnTo>
                <a:lnTo>
                  <a:pt x="1686" y="796"/>
                </a:lnTo>
                <a:lnTo>
                  <a:pt x="1776" y="695"/>
                </a:lnTo>
                <a:lnTo>
                  <a:pt x="1689" y="752"/>
                </a:lnTo>
                <a:lnTo>
                  <a:pt x="1712" y="698"/>
                </a:lnTo>
                <a:lnTo>
                  <a:pt x="1683" y="715"/>
                </a:lnTo>
                <a:lnTo>
                  <a:pt x="1703" y="623"/>
                </a:lnTo>
                <a:lnTo>
                  <a:pt x="1680" y="452"/>
                </a:lnTo>
                <a:lnTo>
                  <a:pt x="1672" y="623"/>
                </a:lnTo>
                <a:lnTo>
                  <a:pt x="1649" y="608"/>
                </a:lnTo>
                <a:lnTo>
                  <a:pt x="1663" y="680"/>
                </a:lnTo>
                <a:lnTo>
                  <a:pt x="1614" y="597"/>
                </a:lnTo>
                <a:lnTo>
                  <a:pt x="1657" y="750"/>
                </a:lnTo>
                <a:lnTo>
                  <a:pt x="1617" y="726"/>
                </a:lnTo>
                <a:lnTo>
                  <a:pt x="1640" y="770"/>
                </a:lnTo>
                <a:lnTo>
                  <a:pt x="1649" y="830"/>
                </a:lnTo>
                <a:lnTo>
                  <a:pt x="1640" y="888"/>
                </a:lnTo>
                <a:lnTo>
                  <a:pt x="1571" y="810"/>
                </a:lnTo>
                <a:lnTo>
                  <a:pt x="1650" y="947"/>
                </a:lnTo>
                <a:cubicBezTo>
                  <a:pt x="1629" y="1187"/>
                  <a:pt x="1599" y="1477"/>
                  <a:pt x="1575" y="1708"/>
                </a:cubicBezTo>
                <a:cubicBezTo>
                  <a:pt x="1557" y="1697"/>
                  <a:pt x="1536" y="1690"/>
                  <a:pt x="1510" y="1691"/>
                </a:cubicBezTo>
                <a:cubicBezTo>
                  <a:pt x="1506" y="1680"/>
                  <a:pt x="1501" y="1669"/>
                  <a:pt x="1497" y="1657"/>
                </a:cubicBezTo>
                <a:cubicBezTo>
                  <a:pt x="1457" y="1146"/>
                  <a:pt x="1395" y="739"/>
                  <a:pt x="1347" y="475"/>
                </a:cubicBezTo>
                <a:cubicBezTo>
                  <a:pt x="1342" y="440"/>
                  <a:pt x="1334" y="399"/>
                  <a:pt x="1326" y="358"/>
                </a:cubicBezTo>
                <a:cubicBezTo>
                  <a:pt x="1313" y="281"/>
                  <a:pt x="1298" y="213"/>
                  <a:pt x="1284" y="158"/>
                </a:cubicBezTo>
                <a:cubicBezTo>
                  <a:pt x="1279" y="139"/>
                  <a:pt x="1277" y="128"/>
                  <a:pt x="1277" y="128"/>
                </a:cubicBezTo>
                <a:lnTo>
                  <a:pt x="1271" y="115"/>
                </a:lnTo>
                <a:lnTo>
                  <a:pt x="1220" y="0"/>
                </a:lnTo>
                <a:lnTo>
                  <a:pt x="1259" y="113"/>
                </a:lnTo>
                <a:lnTo>
                  <a:pt x="1217" y="90"/>
                </a:lnTo>
                <a:lnTo>
                  <a:pt x="1255" y="120"/>
                </a:lnTo>
                <a:lnTo>
                  <a:pt x="1262" y="141"/>
                </a:lnTo>
                <a:lnTo>
                  <a:pt x="1218" y="146"/>
                </a:lnTo>
                <a:lnTo>
                  <a:pt x="1258" y="148"/>
                </a:lnTo>
                <a:lnTo>
                  <a:pt x="1272" y="186"/>
                </a:lnTo>
                <a:lnTo>
                  <a:pt x="1190" y="145"/>
                </a:lnTo>
                <a:lnTo>
                  <a:pt x="1272" y="210"/>
                </a:lnTo>
                <a:lnTo>
                  <a:pt x="1244" y="210"/>
                </a:lnTo>
                <a:lnTo>
                  <a:pt x="1276" y="226"/>
                </a:lnTo>
                <a:lnTo>
                  <a:pt x="1244" y="296"/>
                </a:lnTo>
                <a:lnTo>
                  <a:pt x="1282" y="242"/>
                </a:lnTo>
                <a:lnTo>
                  <a:pt x="1285" y="280"/>
                </a:lnTo>
                <a:lnTo>
                  <a:pt x="1304" y="273"/>
                </a:lnTo>
                <a:lnTo>
                  <a:pt x="1356" y="553"/>
                </a:lnTo>
                <a:cubicBezTo>
                  <a:pt x="1355" y="550"/>
                  <a:pt x="1355" y="546"/>
                  <a:pt x="1355" y="542"/>
                </a:cubicBezTo>
                <a:cubicBezTo>
                  <a:pt x="1399" y="853"/>
                  <a:pt x="1435" y="1245"/>
                  <a:pt x="1459" y="1562"/>
                </a:cubicBezTo>
                <a:cubicBezTo>
                  <a:pt x="1287" y="1142"/>
                  <a:pt x="1130" y="842"/>
                  <a:pt x="1018" y="648"/>
                </a:cubicBezTo>
                <a:cubicBezTo>
                  <a:pt x="1022" y="653"/>
                  <a:pt x="1025" y="657"/>
                  <a:pt x="1025" y="657"/>
                </a:cubicBezTo>
                <a:lnTo>
                  <a:pt x="1027" y="580"/>
                </a:lnTo>
                <a:lnTo>
                  <a:pt x="1001" y="596"/>
                </a:lnTo>
                <a:lnTo>
                  <a:pt x="991" y="552"/>
                </a:lnTo>
                <a:lnTo>
                  <a:pt x="948" y="442"/>
                </a:lnTo>
                <a:lnTo>
                  <a:pt x="977" y="556"/>
                </a:lnTo>
                <a:lnTo>
                  <a:pt x="941" y="494"/>
                </a:lnTo>
                <a:lnTo>
                  <a:pt x="936" y="485"/>
                </a:lnTo>
                <a:lnTo>
                  <a:pt x="908" y="348"/>
                </a:lnTo>
                <a:lnTo>
                  <a:pt x="923" y="460"/>
                </a:lnTo>
                <a:lnTo>
                  <a:pt x="906" y="429"/>
                </a:lnTo>
                <a:lnTo>
                  <a:pt x="879" y="361"/>
                </a:lnTo>
                <a:lnTo>
                  <a:pt x="885" y="416"/>
                </a:lnTo>
                <a:lnTo>
                  <a:pt x="853" y="371"/>
                </a:lnTo>
                <a:lnTo>
                  <a:pt x="813" y="308"/>
                </a:lnTo>
                <a:lnTo>
                  <a:pt x="724" y="247"/>
                </a:lnTo>
                <a:lnTo>
                  <a:pt x="812" y="336"/>
                </a:lnTo>
                <a:lnTo>
                  <a:pt x="845" y="386"/>
                </a:lnTo>
                <a:lnTo>
                  <a:pt x="746" y="371"/>
                </a:lnTo>
                <a:lnTo>
                  <a:pt x="859" y="408"/>
                </a:lnTo>
                <a:lnTo>
                  <a:pt x="843" y="418"/>
                </a:lnTo>
                <a:lnTo>
                  <a:pt x="885" y="453"/>
                </a:lnTo>
                <a:lnTo>
                  <a:pt x="875" y="463"/>
                </a:lnTo>
                <a:lnTo>
                  <a:pt x="912" y="497"/>
                </a:lnTo>
                <a:lnTo>
                  <a:pt x="820" y="467"/>
                </a:lnTo>
                <a:lnTo>
                  <a:pt x="889" y="496"/>
                </a:lnTo>
                <a:lnTo>
                  <a:pt x="962" y="566"/>
                </a:lnTo>
                <a:lnTo>
                  <a:pt x="910" y="536"/>
                </a:lnTo>
                <a:lnTo>
                  <a:pt x="848" y="523"/>
                </a:lnTo>
                <a:cubicBezTo>
                  <a:pt x="848" y="523"/>
                  <a:pt x="930" y="563"/>
                  <a:pt x="941" y="568"/>
                </a:cubicBezTo>
                <a:cubicBezTo>
                  <a:pt x="949" y="571"/>
                  <a:pt x="993" y="620"/>
                  <a:pt x="1014" y="644"/>
                </a:cubicBezTo>
                <a:cubicBezTo>
                  <a:pt x="1167" y="926"/>
                  <a:pt x="1339" y="1325"/>
                  <a:pt x="1464" y="1629"/>
                </a:cubicBezTo>
                <a:cubicBezTo>
                  <a:pt x="1466" y="1653"/>
                  <a:pt x="1467" y="1676"/>
                  <a:pt x="1468" y="1699"/>
                </a:cubicBezTo>
                <a:cubicBezTo>
                  <a:pt x="1466" y="1699"/>
                  <a:pt x="1465" y="1700"/>
                  <a:pt x="1463" y="1700"/>
                </a:cubicBezTo>
                <a:cubicBezTo>
                  <a:pt x="1431" y="1711"/>
                  <a:pt x="1410" y="1726"/>
                  <a:pt x="1396" y="1742"/>
                </a:cubicBezTo>
                <a:cubicBezTo>
                  <a:pt x="1013" y="1279"/>
                  <a:pt x="687" y="1002"/>
                  <a:pt x="495" y="859"/>
                </a:cubicBezTo>
                <a:lnTo>
                  <a:pt x="496" y="859"/>
                </a:lnTo>
                <a:lnTo>
                  <a:pt x="473" y="829"/>
                </a:lnTo>
                <a:lnTo>
                  <a:pt x="433" y="765"/>
                </a:lnTo>
                <a:lnTo>
                  <a:pt x="441" y="806"/>
                </a:lnTo>
                <a:lnTo>
                  <a:pt x="407" y="786"/>
                </a:lnTo>
                <a:lnTo>
                  <a:pt x="385" y="771"/>
                </a:lnTo>
                <a:lnTo>
                  <a:pt x="363" y="728"/>
                </a:lnTo>
                <a:lnTo>
                  <a:pt x="364" y="759"/>
                </a:lnTo>
                <a:lnTo>
                  <a:pt x="312" y="727"/>
                </a:lnTo>
                <a:lnTo>
                  <a:pt x="243" y="716"/>
                </a:lnTo>
                <a:lnTo>
                  <a:pt x="171" y="711"/>
                </a:lnTo>
                <a:lnTo>
                  <a:pt x="291" y="741"/>
                </a:lnTo>
                <a:lnTo>
                  <a:pt x="242" y="763"/>
                </a:lnTo>
                <a:lnTo>
                  <a:pt x="336" y="761"/>
                </a:lnTo>
                <a:lnTo>
                  <a:pt x="299" y="833"/>
                </a:lnTo>
                <a:lnTo>
                  <a:pt x="361" y="781"/>
                </a:lnTo>
                <a:lnTo>
                  <a:pt x="388" y="848"/>
                </a:lnTo>
                <a:lnTo>
                  <a:pt x="387" y="794"/>
                </a:lnTo>
                <a:lnTo>
                  <a:pt x="422" y="824"/>
                </a:lnTo>
                <a:lnTo>
                  <a:pt x="412" y="850"/>
                </a:lnTo>
                <a:lnTo>
                  <a:pt x="493" y="859"/>
                </a:lnTo>
                <a:cubicBezTo>
                  <a:pt x="803" y="1098"/>
                  <a:pt x="1156" y="1495"/>
                  <a:pt x="1383" y="1766"/>
                </a:cubicBezTo>
                <a:cubicBezTo>
                  <a:pt x="1370" y="1799"/>
                  <a:pt x="1380" y="1836"/>
                  <a:pt x="1392" y="1864"/>
                </a:cubicBezTo>
                <a:cubicBezTo>
                  <a:pt x="1168" y="1600"/>
                  <a:pt x="908" y="1322"/>
                  <a:pt x="698" y="1176"/>
                </a:cubicBezTo>
                <a:lnTo>
                  <a:pt x="688" y="1167"/>
                </a:lnTo>
                <a:lnTo>
                  <a:pt x="674" y="1159"/>
                </a:lnTo>
                <a:cubicBezTo>
                  <a:pt x="669" y="1156"/>
                  <a:pt x="663" y="1152"/>
                  <a:pt x="658" y="1149"/>
                </a:cubicBezTo>
                <a:cubicBezTo>
                  <a:pt x="658" y="1149"/>
                  <a:pt x="661" y="1151"/>
                  <a:pt x="666" y="1155"/>
                </a:cubicBezTo>
                <a:lnTo>
                  <a:pt x="565" y="1100"/>
                </a:lnTo>
                <a:lnTo>
                  <a:pt x="665" y="1177"/>
                </a:lnTo>
                <a:lnTo>
                  <a:pt x="592" y="1174"/>
                </a:lnTo>
                <a:cubicBezTo>
                  <a:pt x="592" y="1174"/>
                  <a:pt x="659" y="1192"/>
                  <a:pt x="675" y="1198"/>
                </a:cubicBezTo>
                <a:cubicBezTo>
                  <a:pt x="690" y="1203"/>
                  <a:pt x="730" y="1228"/>
                  <a:pt x="730" y="1228"/>
                </a:cubicBezTo>
                <a:lnTo>
                  <a:pt x="624" y="1217"/>
                </a:lnTo>
                <a:lnTo>
                  <a:pt x="750" y="1251"/>
                </a:lnTo>
                <a:lnTo>
                  <a:pt x="712" y="1348"/>
                </a:lnTo>
                <a:lnTo>
                  <a:pt x="767" y="1265"/>
                </a:lnTo>
                <a:lnTo>
                  <a:pt x="812" y="1305"/>
                </a:lnTo>
                <a:lnTo>
                  <a:pt x="773" y="1344"/>
                </a:lnTo>
                <a:lnTo>
                  <a:pt x="837" y="1303"/>
                </a:lnTo>
                <a:cubicBezTo>
                  <a:pt x="963" y="1420"/>
                  <a:pt x="1149" y="1607"/>
                  <a:pt x="1378" y="1876"/>
                </a:cubicBezTo>
                <a:cubicBezTo>
                  <a:pt x="1351" y="1858"/>
                  <a:pt x="1317" y="1843"/>
                  <a:pt x="1295" y="1865"/>
                </a:cubicBezTo>
                <a:cubicBezTo>
                  <a:pt x="1279" y="1882"/>
                  <a:pt x="1276" y="1900"/>
                  <a:pt x="1278" y="1917"/>
                </a:cubicBezTo>
                <a:cubicBezTo>
                  <a:pt x="941" y="1646"/>
                  <a:pt x="672" y="1466"/>
                  <a:pt x="487" y="1354"/>
                </a:cubicBezTo>
                <a:cubicBezTo>
                  <a:pt x="494" y="1357"/>
                  <a:pt x="498" y="1358"/>
                  <a:pt x="498" y="1358"/>
                </a:cubicBezTo>
                <a:lnTo>
                  <a:pt x="463" y="1291"/>
                </a:lnTo>
                <a:lnTo>
                  <a:pt x="449" y="1317"/>
                </a:lnTo>
                <a:lnTo>
                  <a:pt x="419" y="1284"/>
                </a:lnTo>
                <a:lnTo>
                  <a:pt x="329" y="1209"/>
                </a:lnTo>
                <a:lnTo>
                  <a:pt x="409" y="1294"/>
                </a:lnTo>
                <a:lnTo>
                  <a:pt x="348" y="1257"/>
                </a:lnTo>
                <a:lnTo>
                  <a:pt x="339" y="1252"/>
                </a:lnTo>
                <a:lnTo>
                  <a:pt x="250" y="1145"/>
                </a:lnTo>
                <a:lnTo>
                  <a:pt x="316" y="1236"/>
                </a:lnTo>
                <a:lnTo>
                  <a:pt x="286" y="1217"/>
                </a:lnTo>
                <a:lnTo>
                  <a:pt x="231" y="1171"/>
                </a:lnTo>
                <a:lnTo>
                  <a:pt x="262" y="1216"/>
                </a:lnTo>
                <a:lnTo>
                  <a:pt x="212" y="1192"/>
                </a:lnTo>
                <a:lnTo>
                  <a:pt x="148" y="1156"/>
                </a:lnTo>
                <a:lnTo>
                  <a:pt x="42" y="1145"/>
                </a:lnTo>
                <a:lnTo>
                  <a:pt x="160" y="1181"/>
                </a:lnTo>
                <a:lnTo>
                  <a:pt x="213" y="1209"/>
                </a:lnTo>
                <a:lnTo>
                  <a:pt x="120" y="1242"/>
                </a:lnTo>
                <a:lnTo>
                  <a:pt x="236" y="1221"/>
                </a:lnTo>
                <a:lnTo>
                  <a:pt x="226" y="1237"/>
                </a:lnTo>
                <a:lnTo>
                  <a:pt x="280" y="1248"/>
                </a:lnTo>
                <a:lnTo>
                  <a:pt x="276" y="1262"/>
                </a:lnTo>
                <a:lnTo>
                  <a:pt x="324" y="1274"/>
                </a:lnTo>
                <a:lnTo>
                  <a:pt x="229" y="1291"/>
                </a:lnTo>
                <a:lnTo>
                  <a:pt x="303" y="1283"/>
                </a:lnTo>
                <a:lnTo>
                  <a:pt x="400" y="1310"/>
                </a:lnTo>
                <a:lnTo>
                  <a:pt x="340" y="1308"/>
                </a:lnTo>
                <a:lnTo>
                  <a:pt x="281" y="1327"/>
                </a:lnTo>
                <a:cubicBezTo>
                  <a:pt x="281" y="1327"/>
                  <a:pt x="370" y="1322"/>
                  <a:pt x="382" y="1321"/>
                </a:cubicBezTo>
                <a:cubicBezTo>
                  <a:pt x="392" y="1320"/>
                  <a:pt x="452" y="1342"/>
                  <a:pt x="482" y="1352"/>
                </a:cubicBezTo>
                <a:cubicBezTo>
                  <a:pt x="730" y="1512"/>
                  <a:pt x="1040" y="1752"/>
                  <a:pt x="1285" y="1949"/>
                </a:cubicBezTo>
                <a:cubicBezTo>
                  <a:pt x="1283" y="1948"/>
                  <a:pt x="1281" y="1947"/>
                  <a:pt x="1279" y="1946"/>
                </a:cubicBezTo>
                <a:cubicBezTo>
                  <a:pt x="1262" y="1933"/>
                  <a:pt x="1236" y="1916"/>
                  <a:pt x="1206" y="1915"/>
                </a:cubicBezTo>
                <a:cubicBezTo>
                  <a:pt x="823" y="1754"/>
                  <a:pt x="528" y="1675"/>
                  <a:pt x="345" y="1636"/>
                </a:cubicBezTo>
                <a:lnTo>
                  <a:pt x="346" y="1636"/>
                </a:lnTo>
                <a:lnTo>
                  <a:pt x="313" y="1619"/>
                </a:lnTo>
                <a:lnTo>
                  <a:pt x="252" y="1579"/>
                </a:lnTo>
                <a:lnTo>
                  <a:pt x="276" y="1612"/>
                </a:lnTo>
                <a:lnTo>
                  <a:pt x="238" y="1608"/>
                </a:lnTo>
                <a:lnTo>
                  <a:pt x="212" y="1604"/>
                </a:lnTo>
                <a:lnTo>
                  <a:pt x="176" y="1575"/>
                </a:lnTo>
                <a:lnTo>
                  <a:pt x="189" y="1601"/>
                </a:lnTo>
                <a:lnTo>
                  <a:pt x="131" y="1595"/>
                </a:lnTo>
                <a:lnTo>
                  <a:pt x="65" y="1613"/>
                </a:lnTo>
                <a:lnTo>
                  <a:pt x="0" y="1638"/>
                </a:lnTo>
                <a:lnTo>
                  <a:pt x="117" y="1616"/>
                </a:lnTo>
                <a:lnTo>
                  <a:pt x="83" y="1656"/>
                </a:lnTo>
                <a:lnTo>
                  <a:pt x="165" y="1615"/>
                </a:lnTo>
                <a:lnTo>
                  <a:pt x="162" y="1693"/>
                </a:lnTo>
                <a:lnTo>
                  <a:pt x="195" y="1623"/>
                </a:lnTo>
                <a:lnTo>
                  <a:pt x="246" y="1671"/>
                </a:lnTo>
                <a:lnTo>
                  <a:pt x="223" y="1624"/>
                </a:lnTo>
                <a:lnTo>
                  <a:pt x="266" y="1636"/>
                </a:lnTo>
                <a:lnTo>
                  <a:pt x="268" y="1662"/>
                </a:lnTo>
                <a:lnTo>
                  <a:pt x="343" y="1637"/>
                </a:lnTo>
                <a:cubicBezTo>
                  <a:pt x="597" y="1695"/>
                  <a:pt x="900" y="1810"/>
                  <a:pt x="1165" y="1924"/>
                </a:cubicBezTo>
                <a:cubicBezTo>
                  <a:pt x="1158" y="1927"/>
                  <a:pt x="1152" y="1932"/>
                  <a:pt x="1145" y="1937"/>
                </a:cubicBezTo>
                <a:cubicBezTo>
                  <a:pt x="1111" y="1966"/>
                  <a:pt x="1100" y="1993"/>
                  <a:pt x="1097" y="2014"/>
                </a:cubicBezTo>
                <a:lnTo>
                  <a:pt x="1097" y="2014"/>
                </a:lnTo>
                <a:cubicBezTo>
                  <a:pt x="904" y="1956"/>
                  <a:pt x="731" y="1903"/>
                  <a:pt x="616" y="1868"/>
                </a:cubicBezTo>
                <a:lnTo>
                  <a:pt x="556" y="1836"/>
                </a:lnTo>
                <a:lnTo>
                  <a:pt x="480" y="1779"/>
                </a:lnTo>
                <a:lnTo>
                  <a:pt x="532" y="1831"/>
                </a:lnTo>
                <a:lnTo>
                  <a:pt x="511" y="1829"/>
                </a:lnTo>
                <a:lnTo>
                  <a:pt x="459" y="1811"/>
                </a:lnTo>
                <a:lnTo>
                  <a:pt x="487" y="1829"/>
                </a:lnTo>
                <a:cubicBezTo>
                  <a:pt x="479" y="1826"/>
                  <a:pt x="474" y="1825"/>
                  <a:pt x="474" y="1825"/>
                </a:cubicBezTo>
                <a:lnTo>
                  <a:pt x="378" y="1807"/>
                </a:lnTo>
                <a:lnTo>
                  <a:pt x="473" y="1833"/>
                </a:lnTo>
                <a:lnTo>
                  <a:pt x="439" y="1849"/>
                </a:lnTo>
                <a:lnTo>
                  <a:pt x="487" y="1843"/>
                </a:lnTo>
                <a:lnTo>
                  <a:pt x="525" y="1890"/>
                </a:lnTo>
                <a:lnTo>
                  <a:pt x="511" y="1853"/>
                </a:lnTo>
                <a:lnTo>
                  <a:pt x="536" y="1865"/>
                </a:lnTo>
                <a:lnTo>
                  <a:pt x="565" y="1920"/>
                </a:lnTo>
                <a:lnTo>
                  <a:pt x="553" y="1860"/>
                </a:lnTo>
                <a:lnTo>
                  <a:pt x="587" y="1871"/>
                </a:lnTo>
                <a:lnTo>
                  <a:pt x="639" y="1909"/>
                </a:lnTo>
                <a:lnTo>
                  <a:pt x="616" y="1873"/>
                </a:lnTo>
                <a:cubicBezTo>
                  <a:pt x="743" y="1913"/>
                  <a:pt x="914" y="1963"/>
                  <a:pt x="1096" y="2015"/>
                </a:cubicBezTo>
                <a:cubicBezTo>
                  <a:pt x="1097" y="2015"/>
                  <a:pt x="1097" y="2015"/>
                  <a:pt x="1097" y="2015"/>
                </a:cubicBezTo>
                <a:cubicBezTo>
                  <a:pt x="1093" y="2040"/>
                  <a:pt x="1103" y="2057"/>
                  <a:pt x="1103" y="2057"/>
                </a:cubicBezTo>
                <a:cubicBezTo>
                  <a:pt x="1103" y="2057"/>
                  <a:pt x="983" y="1985"/>
                  <a:pt x="962" y="2078"/>
                </a:cubicBezTo>
                <a:cubicBezTo>
                  <a:pt x="954" y="2117"/>
                  <a:pt x="971" y="2151"/>
                  <a:pt x="995" y="2178"/>
                </a:cubicBezTo>
                <a:cubicBezTo>
                  <a:pt x="941" y="2217"/>
                  <a:pt x="968" y="2263"/>
                  <a:pt x="978" y="2277"/>
                </a:cubicBezTo>
                <a:cubicBezTo>
                  <a:pt x="961" y="2255"/>
                  <a:pt x="873" y="2149"/>
                  <a:pt x="789" y="2149"/>
                </a:cubicBezTo>
                <a:cubicBezTo>
                  <a:pt x="695" y="2149"/>
                  <a:pt x="733" y="2290"/>
                  <a:pt x="733" y="2290"/>
                </a:cubicBezTo>
                <a:cubicBezTo>
                  <a:pt x="733" y="2290"/>
                  <a:pt x="686" y="2252"/>
                  <a:pt x="620" y="2238"/>
                </a:cubicBezTo>
                <a:cubicBezTo>
                  <a:pt x="554" y="2224"/>
                  <a:pt x="583" y="2328"/>
                  <a:pt x="583" y="2328"/>
                </a:cubicBezTo>
                <a:cubicBezTo>
                  <a:pt x="583" y="2328"/>
                  <a:pt x="446" y="2018"/>
                  <a:pt x="259" y="2126"/>
                </a:cubicBezTo>
                <a:cubicBezTo>
                  <a:pt x="71" y="2234"/>
                  <a:pt x="353" y="2431"/>
                  <a:pt x="353" y="2431"/>
                </a:cubicBezTo>
                <a:cubicBezTo>
                  <a:pt x="353" y="2431"/>
                  <a:pt x="184" y="2374"/>
                  <a:pt x="132" y="2487"/>
                </a:cubicBezTo>
                <a:cubicBezTo>
                  <a:pt x="80" y="2600"/>
                  <a:pt x="240" y="2661"/>
                  <a:pt x="240" y="2661"/>
                </a:cubicBezTo>
                <a:lnTo>
                  <a:pt x="2632" y="2698"/>
                </a:lnTo>
                <a:cubicBezTo>
                  <a:pt x="2632" y="2698"/>
                  <a:pt x="2712" y="2004"/>
                  <a:pt x="2661" y="1915"/>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6" name="Google Shape;146;p14"/>
          <p:cNvSpPr/>
          <p:nvPr/>
        </p:nvSpPr>
        <p:spPr>
          <a:xfrm flipH="1" rot="-31">
            <a:off x="4397861" y="4813152"/>
            <a:ext cx="915523" cy="378917"/>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7" name="Google Shape;147;p14"/>
          <p:cNvSpPr/>
          <p:nvPr/>
        </p:nvSpPr>
        <p:spPr>
          <a:xfrm>
            <a:off x="-71055" y="4034008"/>
            <a:ext cx="1378394" cy="880899"/>
          </a:xfrm>
          <a:custGeom>
            <a:rect b="b" l="l" r="r" t="t"/>
            <a:pathLst>
              <a:path extrusionOk="0" h="926" w="1449">
                <a:moveTo>
                  <a:pt x="1" y="410"/>
                </a:moveTo>
                <a:cubicBezTo>
                  <a:pt x="1" y="410"/>
                  <a:pt x="-8" y="293"/>
                  <a:pt x="67" y="302"/>
                </a:cubicBezTo>
                <a:cubicBezTo>
                  <a:pt x="142" y="311"/>
                  <a:pt x="170" y="372"/>
                  <a:pt x="170" y="372"/>
                </a:cubicBezTo>
                <a:cubicBezTo>
                  <a:pt x="170" y="372"/>
                  <a:pt x="175" y="274"/>
                  <a:pt x="236" y="283"/>
                </a:cubicBezTo>
                <a:lnTo>
                  <a:pt x="297" y="293"/>
                </a:lnTo>
                <a:cubicBezTo>
                  <a:pt x="297" y="293"/>
                  <a:pt x="189" y="30"/>
                  <a:pt x="386" y="2"/>
                </a:cubicBezTo>
                <a:cubicBezTo>
                  <a:pt x="583" y="-27"/>
                  <a:pt x="527" y="232"/>
                  <a:pt x="527" y="232"/>
                </a:cubicBezTo>
                <a:cubicBezTo>
                  <a:pt x="527" y="232"/>
                  <a:pt x="602" y="91"/>
                  <a:pt x="668" y="142"/>
                </a:cubicBezTo>
                <a:cubicBezTo>
                  <a:pt x="733" y="194"/>
                  <a:pt x="696" y="377"/>
                  <a:pt x="696" y="377"/>
                </a:cubicBezTo>
                <a:cubicBezTo>
                  <a:pt x="696" y="377"/>
                  <a:pt x="799" y="246"/>
                  <a:pt x="818" y="321"/>
                </a:cubicBezTo>
                <a:cubicBezTo>
                  <a:pt x="837" y="396"/>
                  <a:pt x="795" y="466"/>
                  <a:pt x="795" y="466"/>
                </a:cubicBezTo>
                <a:cubicBezTo>
                  <a:pt x="795" y="466"/>
                  <a:pt x="851" y="447"/>
                  <a:pt x="860" y="494"/>
                </a:cubicBezTo>
                <a:cubicBezTo>
                  <a:pt x="870" y="541"/>
                  <a:pt x="856" y="574"/>
                  <a:pt x="856" y="574"/>
                </a:cubicBezTo>
                <a:cubicBezTo>
                  <a:pt x="856" y="574"/>
                  <a:pt x="902" y="523"/>
                  <a:pt x="935" y="565"/>
                </a:cubicBezTo>
                <a:cubicBezTo>
                  <a:pt x="968" y="607"/>
                  <a:pt x="978" y="621"/>
                  <a:pt x="978" y="621"/>
                </a:cubicBezTo>
                <a:cubicBezTo>
                  <a:pt x="978" y="621"/>
                  <a:pt x="926" y="462"/>
                  <a:pt x="1001" y="452"/>
                </a:cubicBezTo>
                <a:cubicBezTo>
                  <a:pt x="1076" y="443"/>
                  <a:pt x="1071" y="532"/>
                  <a:pt x="1071" y="532"/>
                </a:cubicBezTo>
                <a:cubicBezTo>
                  <a:pt x="1071" y="532"/>
                  <a:pt x="1146" y="405"/>
                  <a:pt x="1208" y="480"/>
                </a:cubicBezTo>
                <a:cubicBezTo>
                  <a:pt x="1269" y="555"/>
                  <a:pt x="1189" y="654"/>
                  <a:pt x="1189" y="654"/>
                </a:cubicBezTo>
                <a:cubicBezTo>
                  <a:pt x="1189" y="654"/>
                  <a:pt x="1278" y="527"/>
                  <a:pt x="1330" y="626"/>
                </a:cubicBezTo>
                <a:cubicBezTo>
                  <a:pt x="1381" y="724"/>
                  <a:pt x="1315" y="790"/>
                  <a:pt x="1315" y="790"/>
                </a:cubicBezTo>
                <a:cubicBezTo>
                  <a:pt x="1315" y="790"/>
                  <a:pt x="1409" y="734"/>
                  <a:pt x="1437" y="785"/>
                </a:cubicBezTo>
                <a:cubicBezTo>
                  <a:pt x="1466" y="837"/>
                  <a:pt x="1433" y="898"/>
                  <a:pt x="1433" y="898"/>
                </a:cubicBezTo>
                <a:lnTo>
                  <a:pt x="15" y="926"/>
                </a:lnTo>
                <a:lnTo>
                  <a:pt x="1" y="410"/>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8" name="Google Shape;148;p14"/>
          <p:cNvSpPr/>
          <p:nvPr/>
        </p:nvSpPr>
        <p:spPr>
          <a:xfrm rot="325619">
            <a:off x="6644452" y="-590226"/>
            <a:ext cx="2893598" cy="1270800"/>
          </a:xfrm>
          <a:custGeom>
            <a:rect b="b" l="l" r="r" t="t"/>
            <a:pathLst>
              <a:path extrusionOk="0" h="2112" w="4809">
                <a:moveTo>
                  <a:pt x="0" y="2112"/>
                </a:moveTo>
                <a:cubicBezTo>
                  <a:pt x="0" y="2112"/>
                  <a:pt x="1450" y="1605"/>
                  <a:pt x="1788" y="1446"/>
                </a:cubicBezTo>
                <a:cubicBezTo>
                  <a:pt x="2126" y="1286"/>
                  <a:pt x="2436" y="1145"/>
                  <a:pt x="2436" y="1145"/>
                </a:cubicBezTo>
                <a:lnTo>
                  <a:pt x="2417" y="1249"/>
                </a:lnTo>
                <a:cubicBezTo>
                  <a:pt x="2417" y="1249"/>
                  <a:pt x="2942" y="995"/>
                  <a:pt x="3195" y="798"/>
                </a:cubicBezTo>
                <a:cubicBezTo>
                  <a:pt x="3448" y="601"/>
                  <a:pt x="4284" y="0"/>
                  <a:pt x="4284" y="0"/>
                </a:cubicBezTo>
                <a:lnTo>
                  <a:pt x="4809" y="517"/>
                </a:lnTo>
                <a:cubicBezTo>
                  <a:pt x="4809" y="517"/>
                  <a:pt x="4528" y="742"/>
                  <a:pt x="4143" y="948"/>
                </a:cubicBezTo>
                <a:cubicBezTo>
                  <a:pt x="3758" y="1155"/>
                  <a:pt x="2586" y="1577"/>
                  <a:pt x="2454" y="1633"/>
                </a:cubicBezTo>
                <a:cubicBezTo>
                  <a:pt x="2323" y="1690"/>
                  <a:pt x="1938" y="1793"/>
                  <a:pt x="1938" y="1793"/>
                </a:cubicBezTo>
                <a:lnTo>
                  <a:pt x="2013" y="1662"/>
                </a:lnTo>
                <a:cubicBezTo>
                  <a:pt x="2013" y="1662"/>
                  <a:pt x="253" y="2131"/>
                  <a:pt x="0" y="2112"/>
                </a:cubicBez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6">
    <p:spTree>
      <p:nvGrpSpPr>
        <p:cNvPr id="149" name="Shape 149"/>
        <p:cNvGrpSpPr/>
        <p:nvPr/>
      </p:nvGrpSpPr>
      <p:grpSpPr>
        <a:xfrm>
          <a:off x="0" y="0"/>
          <a:ext cx="0" cy="0"/>
          <a:chOff x="0" y="0"/>
          <a:chExt cx="0" cy="0"/>
        </a:xfrm>
      </p:grpSpPr>
      <p:pic>
        <p:nvPicPr>
          <p:cNvPr id="150" name="Google Shape;150;p15"/>
          <p:cNvPicPr preferRelativeResize="0"/>
          <p:nvPr/>
        </p:nvPicPr>
        <p:blipFill rotWithShape="1">
          <a:blip r:embed="rId2">
            <a:alphaModFix amt="84000"/>
          </a:blip>
          <a:srcRect b="0" l="0" r="0" t="0"/>
          <a:stretch/>
        </p:blipFill>
        <p:spPr>
          <a:xfrm>
            <a:off x="0" y="0"/>
            <a:ext cx="9144000" cy="5143500"/>
          </a:xfrm>
          <a:prstGeom prst="rect">
            <a:avLst/>
          </a:prstGeom>
          <a:noFill/>
          <a:ln>
            <a:noFill/>
          </a:ln>
        </p:spPr>
      </p:pic>
      <p:sp>
        <p:nvSpPr>
          <p:cNvPr id="151" name="Google Shape;151;p15"/>
          <p:cNvSpPr txBox="1"/>
          <p:nvPr>
            <p:ph type="title"/>
          </p:nvPr>
        </p:nvSpPr>
        <p:spPr>
          <a:xfrm>
            <a:off x="713100" y="463725"/>
            <a:ext cx="7717800" cy="630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52" name="Google Shape;152;p15"/>
          <p:cNvSpPr txBox="1"/>
          <p:nvPr>
            <p:ph idx="1" type="subTitle"/>
          </p:nvPr>
        </p:nvSpPr>
        <p:spPr>
          <a:xfrm>
            <a:off x="713108" y="1473741"/>
            <a:ext cx="3410700" cy="429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b="1" sz="2200">
                <a:latin typeface="Edu QLD Beginner"/>
                <a:ea typeface="Edu QLD Beginner"/>
                <a:cs typeface="Edu QLD Beginner"/>
                <a:sym typeface="Edu QLD Beginner"/>
              </a:defRPr>
            </a:lvl1pPr>
            <a:lvl2pPr lvl="1" rtl="0">
              <a:lnSpc>
                <a:spcPct val="100000"/>
              </a:lnSpc>
              <a:spcBef>
                <a:spcPts val="0"/>
              </a:spcBef>
              <a:spcAft>
                <a:spcPts val="0"/>
              </a:spcAft>
              <a:buSzPts val="2000"/>
              <a:buNone/>
              <a:defRPr b="1" sz="2000"/>
            </a:lvl2pPr>
            <a:lvl3pPr lvl="2" rtl="0">
              <a:lnSpc>
                <a:spcPct val="100000"/>
              </a:lnSpc>
              <a:spcBef>
                <a:spcPts val="0"/>
              </a:spcBef>
              <a:spcAft>
                <a:spcPts val="0"/>
              </a:spcAft>
              <a:buSzPts val="2000"/>
              <a:buNone/>
              <a:defRPr b="1" sz="2000"/>
            </a:lvl3pPr>
            <a:lvl4pPr lvl="3" rtl="0">
              <a:lnSpc>
                <a:spcPct val="100000"/>
              </a:lnSpc>
              <a:spcBef>
                <a:spcPts val="0"/>
              </a:spcBef>
              <a:spcAft>
                <a:spcPts val="0"/>
              </a:spcAft>
              <a:buSzPts val="2000"/>
              <a:buNone/>
              <a:defRPr b="1" sz="2000"/>
            </a:lvl4pPr>
            <a:lvl5pPr lvl="4" rtl="0">
              <a:lnSpc>
                <a:spcPct val="100000"/>
              </a:lnSpc>
              <a:spcBef>
                <a:spcPts val="0"/>
              </a:spcBef>
              <a:spcAft>
                <a:spcPts val="0"/>
              </a:spcAft>
              <a:buSzPts val="2000"/>
              <a:buNone/>
              <a:defRPr b="1" sz="2000"/>
            </a:lvl5pPr>
            <a:lvl6pPr lvl="5" rtl="0">
              <a:lnSpc>
                <a:spcPct val="100000"/>
              </a:lnSpc>
              <a:spcBef>
                <a:spcPts val="0"/>
              </a:spcBef>
              <a:spcAft>
                <a:spcPts val="0"/>
              </a:spcAft>
              <a:buSzPts val="2000"/>
              <a:buNone/>
              <a:defRPr b="1" sz="2000"/>
            </a:lvl6pPr>
            <a:lvl7pPr lvl="6" rtl="0">
              <a:lnSpc>
                <a:spcPct val="100000"/>
              </a:lnSpc>
              <a:spcBef>
                <a:spcPts val="0"/>
              </a:spcBef>
              <a:spcAft>
                <a:spcPts val="0"/>
              </a:spcAft>
              <a:buSzPts val="2000"/>
              <a:buNone/>
              <a:defRPr b="1" sz="2000"/>
            </a:lvl7pPr>
            <a:lvl8pPr lvl="7" rtl="0">
              <a:lnSpc>
                <a:spcPct val="100000"/>
              </a:lnSpc>
              <a:spcBef>
                <a:spcPts val="0"/>
              </a:spcBef>
              <a:spcAft>
                <a:spcPts val="0"/>
              </a:spcAft>
              <a:buSzPts val="2000"/>
              <a:buNone/>
              <a:defRPr b="1" sz="2000"/>
            </a:lvl8pPr>
            <a:lvl9pPr lvl="8" rtl="0">
              <a:lnSpc>
                <a:spcPct val="100000"/>
              </a:lnSpc>
              <a:spcBef>
                <a:spcPts val="0"/>
              </a:spcBef>
              <a:spcAft>
                <a:spcPts val="0"/>
              </a:spcAft>
              <a:buSzPts val="2000"/>
              <a:buNone/>
              <a:defRPr b="1" sz="2000"/>
            </a:lvl9pPr>
          </a:lstStyle>
          <a:p/>
        </p:txBody>
      </p:sp>
      <p:sp>
        <p:nvSpPr>
          <p:cNvPr id="153" name="Google Shape;153;p15"/>
          <p:cNvSpPr txBox="1"/>
          <p:nvPr>
            <p:ph idx="2" type="subTitle"/>
          </p:nvPr>
        </p:nvSpPr>
        <p:spPr>
          <a:xfrm>
            <a:off x="713092" y="1872341"/>
            <a:ext cx="3410700" cy="94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54" name="Google Shape;154;p15"/>
          <p:cNvSpPr txBox="1"/>
          <p:nvPr>
            <p:ph idx="3" type="subTitle"/>
          </p:nvPr>
        </p:nvSpPr>
        <p:spPr>
          <a:xfrm>
            <a:off x="4273958" y="1473741"/>
            <a:ext cx="3410700" cy="429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b="1" sz="2200">
                <a:latin typeface="Edu QLD Beginner"/>
                <a:ea typeface="Edu QLD Beginner"/>
                <a:cs typeface="Edu QLD Beginner"/>
                <a:sym typeface="Edu QLD Beginner"/>
              </a:defRPr>
            </a:lvl1pPr>
            <a:lvl2pPr lvl="1" rtl="0">
              <a:lnSpc>
                <a:spcPct val="100000"/>
              </a:lnSpc>
              <a:spcBef>
                <a:spcPts val="0"/>
              </a:spcBef>
              <a:spcAft>
                <a:spcPts val="0"/>
              </a:spcAft>
              <a:buSzPts val="2000"/>
              <a:buNone/>
              <a:defRPr b="1" sz="2000"/>
            </a:lvl2pPr>
            <a:lvl3pPr lvl="2" rtl="0">
              <a:lnSpc>
                <a:spcPct val="100000"/>
              </a:lnSpc>
              <a:spcBef>
                <a:spcPts val="0"/>
              </a:spcBef>
              <a:spcAft>
                <a:spcPts val="0"/>
              </a:spcAft>
              <a:buSzPts val="2000"/>
              <a:buNone/>
              <a:defRPr b="1" sz="2000"/>
            </a:lvl3pPr>
            <a:lvl4pPr lvl="3" rtl="0">
              <a:lnSpc>
                <a:spcPct val="100000"/>
              </a:lnSpc>
              <a:spcBef>
                <a:spcPts val="0"/>
              </a:spcBef>
              <a:spcAft>
                <a:spcPts val="0"/>
              </a:spcAft>
              <a:buSzPts val="2000"/>
              <a:buNone/>
              <a:defRPr b="1" sz="2000"/>
            </a:lvl4pPr>
            <a:lvl5pPr lvl="4" rtl="0">
              <a:lnSpc>
                <a:spcPct val="100000"/>
              </a:lnSpc>
              <a:spcBef>
                <a:spcPts val="0"/>
              </a:spcBef>
              <a:spcAft>
                <a:spcPts val="0"/>
              </a:spcAft>
              <a:buSzPts val="2000"/>
              <a:buNone/>
              <a:defRPr b="1" sz="2000"/>
            </a:lvl5pPr>
            <a:lvl6pPr lvl="5" rtl="0">
              <a:lnSpc>
                <a:spcPct val="100000"/>
              </a:lnSpc>
              <a:spcBef>
                <a:spcPts val="0"/>
              </a:spcBef>
              <a:spcAft>
                <a:spcPts val="0"/>
              </a:spcAft>
              <a:buSzPts val="2000"/>
              <a:buNone/>
              <a:defRPr b="1" sz="2000"/>
            </a:lvl6pPr>
            <a:lvl7pPr lvl="6" rtl="0">
              <a:lnSpc>
                <a:spcPct val="100000"/>
              </a:lnSpc>
              <a:spcBef>
                <a:spcPts val="0"/>
              </a:spcBef>
              <a:spcAft>
                <a:spcPts val="0"/>
              </a:spcAft>
              <a:buSzPts val="2000"/>
              <a:buNone/>
              <a:defRPr b="1" sz="2000"/>
            </a:lvl7pPr>
            <a:lvl8pPr lvl="7" rtl="0">
              <a:lnSpc>
                <a:spcPct val="100000"/>
              </a:lnSpc>
              <a:spcBef>
                <a:spcPts val="0"/>
              </a:spcBef>
              <a:spcAft>
                <a:spcPts val="0"/>
              </a:spcAft>
              <a:buSzPts val="2000"/>
              <a:buNone/>
              <a:defRPr b="1" sz="2000"/>
            </a:lvl8pPr>
            <a:lvl9pPr lvl="8" rtl="0">
              <a:lnSpc>
                <a:spcPct val="100000"/>
              </a:lnSpc>
              <a:spcBef>
                <a:spcPts val="0"/>
              </a:spcBef>
              <a:spcAft>
                <a:spcPts val="0"/>
              </a:spcAft>
              <a:buSzPts val="2000"/>
              <a:buNone/>
              <a:defRPr b="1" sz="2000"/>
            </a:lvl9pPr>
          </a:lstStyle>
          <a:p/>
        </p:txBody>
      </p:sp>
      <p:sp>
        <p:nvSpPr>
          <p:cNvPr id="155" name="Google Shape;155;p15"/>
          <p:cNvSpPr txBox="1"/>
          <p:nvPr>
            <p:ph idx="4" type="subTitle"/>
          </p:nvPr>
        </p:nvSpPr>
        <p:spPr>
          <a:xfrm>
            <a:off x="4273942" y="1872341"/>
            <a:ext cx="3410700" cy="94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56" name="Google Shape;156;p15"/>
          <p:cNvSpPr txBox="1"/>
          <p:nvPr>
            <p:ph idx="5" type="subTitle"/>
          </p:nvPr>
        </p:nvSpPr>
        <p:spPr>
          <a:xfrm>
            <a:off x="1459358" y="2994625"/>
            <a:ext cx="3410700" cy="429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b="1" sz="2200">
                <a:latin typeface="Edu QLD Beginner"/>
                <a:ea typeface="Edu QLD Beginner"/>
                <a:cs typeface="Edu QLD Beginner"/>
                <a:sym typeface="Edu QLD Beginner"/>
              </a:defRPr>
            </a:lvl1pPr>
            <a:lvl2pPr lvl="1" rtl="0">
              <a:lnSpc>
                <a:spcPct val="100000"/>
              </a:lnSpc>
              <a:spcBef>
                <a:spcPts val="0"/>
              </a:spcBef>
              <a:spcAft>
                <a:spcPts val="0"/>
              </a:spcAft>
              <a:buSzPts val="2000"/>
              <a:buNone/>
              <a:defRPr b="1" sz="2000"/>
            </a:lvl2pPr>
            <a:lvl3pPr lvl="2" rtl="0">
              <a:lnSpc>
                <a:spcPct val="100000"/>
              </a:lnSpc>
              <a:spcBef>
                <a:spcPts val="0"/>
              </a:spcBef>
              <a:spcAft>
                <a:spcPts val="0"/>
              </a:spcAft>
              <a:buSzPts val="2000"/>
              <a:buNone/>
              <a:defRPr b="1" sz="2000"/>
            </a:lvl3pPr>
            <a:lvl4pPr lvl="3" rtl="0">
              <a:lnSpc>
                <a:spcPct val="100000"/>
              </a:lnSpc>
              <a:spcBef>
                <a:spcPts val="0"/>
              </a:spcBef>
              <a:spcAft>
                <a:spcPts val="0"/>
              </a:spcAft>
              <a:buSzPts val="2000"/>
              <a:buNone/>
              <a:defRPr b="1" sz="2000"/>
            </a:lvl4pPr>
            <a:lvl5pPr lvl="4" rtl="0">
              <a:lnSpc>
                <a:spcPct val="100000"/>
              </a:lnSpc>
              <a:spcBef>
                <a:spcPts val="0"/>
              </a:spcBef>
              <a:spcAft>
                <a:spcPts val="0"/>
              </a:spcAft>
              <a:buSzPts val="2000"/>
              <a:buNone/>
              <a:defRPr b="1" sz="2000"/>
            </a:lvl5pPr>
            <a:lvl6pPr lvl="5" rtl="0">
              <a:lnSpc>
                <a:spcPct val="100000"/>
              </a:lnSpc>
              <a:spcBef>
                <a:spcPts val="0"/>
              </a:spcBef>
              <a:spcAft>
                <a:spcPts val="0"/>
              </a:spcAft>
              <a:buSzPts val="2000"/>
              <a:buNone/>
              <a:defRPr b="1" sz="2000"/>
            </a:lvl6pPr>
            <a:lvl7pPr lvl="6" rtl="0">
              <a:lnSpc>
                <a:spcPct val="100000"/>
              </a:lnSpc>
              <a:spcBef>
                <a:spcPts val="0"/>
              </a:spcBef>
              <a:spcAft>
                <a:spcPts val="0"/>
              </a:spcAft>
              <a:buSzPts val="2000"/>
              <a:buNone/>
              <a:defRPr b="1" sz="2000"/>
            </a:lvl7pPr>
            <a:lvl8pPr lvl="7" rtl="0">
              <a:lnSpc>
                <a:spcPct val="100000"/>
              </a:lnSpc>
              <a:spcBef>
                <a:spcPts val="0"/>
              </a:spcBef>
              <a:spcAft>
                <a:spcPts val="0"/>
              </a:spcAft>
              <a:buSzPts val="2000"/>
              <a:buNone/>
              <a:defRPr b="1" sz="2000"/>
            </a:lvl8pPr>
            <a:lvl9pPr lvl="8" rtl="0">
              <a:lnSpc>
                <a:spcPct val="100000"/>
              </a:lnSpc>
              <a:spcBef>
                <a:spcPts val="0"/>
              </a:spcBef>
              <a:spcAft>
                <a:spcPts val="0"/>
              </a:spcAft>
              <a:buSzPts val="2000"/>
              <a:buNone/>
              <a:defRPr b="1" sz="2000"/>
            </a:lvl9pPr>
          </a:lstStyle>
          <a:p/>
        </p:txBody>
      </p:sp>
      <p:sp>
        <p:nvSpPr>
          <p:cNvPr id="157" name="Google Shape;157;p15"/>
          <p:cNvSpPr txBox="1"/>
          <p:nvPr>
            <p:ph idx="6" type="subTitle"/>
          </p:nvPr>
        </p:nvSpPr>
        <p:spPr>
          <a:xfrm>
            <a:off x="1459342" y="3393225"/>
            <a:ext cx="3410700" cy="94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58" name="Google Shape;158;p15"/>
          <p:cNvSpPr txBox="1"/>
          <p:nvPr>
            <p:ph idx="7" type="subTitle"/>
          </p:nvPr>
        </p:nvSpPr>
        <p:spPr>
          <a:xfrm>
            <a:off x="5020208" y="2994625"/>
            <a:ext cx="3410700" cy="429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b="1" sz="2200">
                <a:latin typeface="Edu QLD Beginner"/>
                <a:ea typeface="Edu QLD Beginner"/>
                <a:cs typeface="Edu QLD Beginner"/>
                <a:sym typeface="Edu QLD Beginner"/>
              </a:defRPr>
            </a:lvl1pPr>
            <a:lvl2pPr lvl="1" rtl="0">
              <a:lnSpc>
                <a:spcPct val="100000"/>
              </a:lnSpc>
              <a:spcBef>
                <a:spcPts val="0"/>
              </a:spcBef>
              <a:spcAft>
                <a:spcPts val="0"/>
              </a:spcAft>
              <a:buSzPts val="2000"/>
              <a:buNone/>
              <a:defRPr b="1" sz="2000"/>
            </a:lvl2pPr>
            <a:lvl3pPr lvl="2" rtl="0">
              <a:lnSpc>
                <a:spcPct val="100000"/>
              </a:lnSpc>
              <a:spcBef>
                <a:spcPts val="0"/>
              </a:spcBef>
              <a:spcAft>
                <a:spcPts val="0"/>
              </a:spcAft>
              <a:buSzPts val="2000"/>
              <a:buNone/>
              <a:defRPr b="1" sz="2000"/>
            </a:lvl3pPr>
            <a:lvl4pPr lvl="3" rtl="0">
              <a:lnSpc>
                <a:spcPct val="100000"/>
              </a:lnSpc>
              <a:spcBef>
                <a:spcPts val="0"/>
              </a:spcBef>
              <a:spcAft>
                <a:spcPts val="0"/>
              </a:spcAft>
              <a:buSzPts val="2000"/>
              <a:buNone/>
              <a:defRPr b="1" sz="2000"/>
            </a:lvl4pPr>
            <a:lvl5pPr lvl="4" rtl="0">
              <a:lnSpc>
                <a:spcPct val="100000"/>
              </a:lnSpc>
              <a:spcBef>
                <a:spcPts val="0"/>
              </a:spcBef>
              <a:spcAft>
                <a:spcPts val="0"/>
              </a:spcAft>
              <a:buSzPts val="2000"/>
              <a:buNone/>
              <a:defRPr b="1" sz="2000"/>
            </a:lvl5pPr>
            <a:lvl6pPr lvl="5" rtl="0">
              <a:lnSpc>
                <a:spcPct val="100000"/>
              </a:lnSpc>
              <a:spcBef>
                <a:spcPts val="0"/>
              </a:spcBef>
              <a:spcAft>
                <a:spcPts val="0"/>
              </a:spcAft>
              <a:buSzPts val="2000"/>
              <a:buNone/>
              <a:defRPr b="1" sz="2000"/>
            </a:lvl6pPr>
            <a:lvl7pPr lvl="6" rtl="0">
              <a:lnSpc>
                <a:spcPct val="100000"/>
              </a:lnSpc>
              <a:spcBef>
                <a:spcPts val="0"/>
              </a:spcBef>
              <a:spcAft>
                <a:spcPts val="0"/>
              </a:spcAft>
              <a:buSzPts val="2000"/>
              <a:buNone/>
              <a:defRPr b="1" sz="2000"/>
            </a:lvl7pPr>
            <a:lvl8pPr lvl="7" rtl="0">
              <a:lnSpc>
                <a:spcPct val="100000"/>
              </a:lnSpc>
              <a:spcBef>
                <a:spcPts val="0"/>
              </a:spcBef>
              <a:spcAft>
                <a:spcPts val="0"/>
              </a:spcAft>
              <a:buSzPts val="2000"/>
              <a:buNone/>
              <a:defRPr b="1" sz="2000"/>
            </a:lvl8pPr>
            <a:lvl9pPr lvl="8" rtl="0">
              <a:lnSpc>
                <a:spcPct val="100000"/>
              </a:lnSpc>
              <a:spcBef>
                <a:spcPts val="0"/>
              </a:spcBef>
              <a:spcAft>
                <a:spcPts val="0"/>
              </a:spcAft>
              <a:buSzPts val="2000"/>
              <a:buNone/>
              <a:defRPr b="1" sz="2000"/>
            </a:lvl9pPr>
          </a:lstStyle>
          <a:p/>
        </p:txBody>
      </p:sp>
      <p:sp>
        <p:nvSpPr>
          <p:cNvPr id="159" name="Google Shape;159;p15"/>
          <p:cNvSpPr txBox="1"/>
          <p:nvPr>
            <p:ph idx="8" type="subTitle"/>
          </p:nvPr>
        </p:nvSpPr>
        <p:spPr>
          <a:xfrm>
            <a:off x="5020192" y="3393225"/>
            <a:ext cx="3410700" cy="94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60" name="Google Shape;160;p15"/>
          <p:cNvSpPr/>
          <p:nvPr/>
        </p:nvSpPr>
        <p:spPr>
          <a:xfrm flipH="1">
            <a:off x="-105825" y="4518590"/>
            <a:ext cx="9392686" cy="880899"/>
          </a:xfrm>
          <a:custGeom>
            <a:rect b="b" l="l" r="r" t="t"/>
            <a:pathLst>
              <a:path extrusionOk="0" h="1197" w="9450">
                <a:moveTo>
                  <a:pt x="19" y="549"/>
                </a:moveTo>
                <a:cubicBezTo>
                  <a:pt x="19" y="549"/>
                  <a:pt x="254" y="558"/>
                  <a:pt x="423" y="605"/>
                </a:cubicBezTo>
                <a:cubicBezTo>
                  <a:pt x="592" y="652"/>
                  <a:pt x="1258" y="784"/>
                  <a:pt x="1408" y="774"/>
                </a:cubicBezTo>
                <a:cubicBezTo>
                  <a:pt x="1558" y="765"/>
                  <a:pt x="1859" y="737"/>
                  <a:pt x="2018" y="774"/>
                </a:cubicBezTo>
                <a:cubicBezTo>
                  <a:pt x="2177" y="812"/>
                  <a:pt x="2534" y="924"/>
                  <a:pt x="2712" y="924"/>
                </a:cubicBezTo>
                <a:cubicBezTo>
                  <a:pt x="2890" y="924"/>
                  <a:pt x="3228" y="821"/>
                  <a:pt x="3491" y="831"/>
                </a:cubicBezTo>
                <a:cubicBezTo>
                  <a:pt x="3754" y="840"/>
                  <a:pt x="3998" y="793"/>
                  <a:pt x="4082" y="755"/>
                </a:cubicBezTo>
                <a:cubicBezTo>
                  <a:pt x="4167" y="718"/>
                  <a:pt x="4514" y="774"/>
                  <a:pt x="4514" y="774"/>
                </a:cubicBezTo>
                <a:lnTo>
                  <a:pt x="4505" y="690"/>
                </a:lnTo>
                <a:cubicBezTo>
                  <a:pt x="4505" y="690"/>
                  <a:pt x="5734" y="699"/>
                  <a:pt x="5903" y="662"/>
                </a:cubicBezTo>
                <a:cubicBezTo>
                  <a:pt x="6072" y="624"/>
                  <a:pt x="6316" y="464"/>
                  <a:pt x="6316" y="464"/>
                </a:cubicBezTo>
                <a:lnTo>
                  <a:pt x="6319" y="368"/>
                </a:lnTo>
                <a:cubicBezTo>
                  <a:pt x="6319" y="368"/>
                  <a:pt x="6757" y="389"/>
                  <a:pt x="6992" y="305"/>
                </a:cubicBezTo>
                <a:cubicBezTo>
                  <a:pt x="7227" y="220"/>
                  <a:pt x="7424" y="23"/>
                  <a:pt x="7827" y="5"/>
                </a:cubicBezTo>
                <a:cubicBezTo>
                  <a:pt x="8230" y="-14"/>
                  <a:pt x="8324" y="23"/>
                  <a:pt x="8549" y="23"/>
                </a:cubicBezTo>
                <a:cubicBezTo>
                  <a:pt x="8774" y="23"/>
                  <a:pt x="8840" y="14"/>
                  <a:pt x="9000" y="61"/>
                </a:cubicBezTo>
                <a:cubicBezTo>
                  <a:pt x="9159" y="108"/>
                  <a:pt x="9403" y="164"/>
                  <a:pt x="9403" y="164"/>
                </a:cubicBezTo>
                <a:lnTo>
                  <a:pt x="9450" y="1159"/>
                </a:lnTo>
                <a:lnTo>
                  <a:pt x="0" y="1197"/>
                </a:lnTo>
                <a:lnTo>
                  <a:pt x="19" y="549"/>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61" name="Google Shape;161;p15"/>
          <p:cNvSpPr/>
          <p:nvPr/>
        </p:nvSpPr>
        <p:spPr>
          <a:xfrm flipH="1" rot="-1311571">
            <a:off x="-531863" y="2810770"/>
            <a:ext cx="1686880" cy="2081482"/>
          </a:xfrm>
          <a:custGeom>
            <a:rect b="b" l="l" r="r" t="t"/>
            <a:pathLst>
              <a:path extrusionOk="0" h="4874" w="3950">
                <a:moveTo>
                  <a:pt x="3950" y="1590"/>
                </a:moveTo>
                <a:cubicBezTo>
                  <a:pt x="3650" y="1184"/>
                  <a:pt x="3068" y="1221"/>
                  <a:pt x="3068" y="1221"/>
                </a:cubicBezTo>
                <a:lnTo>
                  <a:pt x="3093" y="1192"/>
                </a:lnTo>
                <a:cubicBezTo>
                  <a:pt x="2900" y="1221"/>
                  <a:pt x="2396" y="1364"/>
                  <a:pt x="2396" y="1364"/>
                </a:cubicBezTo>
                <a:lnTo>
                  <a:pt x="2424" y="1311"/>
                </a:lnTo>
                <a:cubicBezTo>
                  <a:pt x="2424" y="1311"/>
                  <a:pt x="2293" y="1381"/>
                  <a:pt x="2174" y="1504"/>
                </a:cubicBezTo>
                <a:cubicBezTo>
                  <a:pt x="2139" y="1540"/>
                  <a:pt x="2101" y="1594"/>
                  <a:pt x="2065" y="1650"/>
                </a:cubicBezTo>
                <a:lnTo>
                  <a:pt x="2129" y="1427"/>
                </a:lnTo>
                <a:lnTo>
                  <a:pt x="2082" y="1450"/>
                </a:lnTo>
                <a:lnTo>
                  <a:pt x="2237" y="1070"/>
                </a:lnTo>
                <a:lnTo>
                  <a:pt x="2162" y="1103"/>
                </a:lnTo>
                <a:cubicBezTo>
                  <a:pt x="2190" y="1033"/>
                  <a:pt x="2354" y="793"/>
                  <a:pt x="2354" y="793"/>
                </a:cubicBezTo>
                <a:lnTo>
                  <a:pt x="2275" y="831"/>
                </a:lnTo>
                <a:cubicBezTo>
                  <a:pt x="2354" y="685"/>
                  <a:pt x="2575" y="437"/>
                  <a:pt x="2575" y="437"/>
                </a:cubicBezTo>
                <a:lnTo>
                  <a:pt x="2504" y="460"/>
                </a:lnTo>
                <a:lnTo>
                  <a:pt x="2664" y="296"/>
                </a:lnTo>
                <a:lnTo>
                  <a:pt x="2584" y="305"/>
                </a:lnTo>
                <a:cubicBezTo>
                  <a:pt x="2631" y="188"/>
                  <a:pt x="2795" y="0"/>
                  <a:pt x="2795" y="0"/>
                </a:cubicBezTo>
                <a:cubicBezTo>
                  <a:pt x="2603" y="70"/>
                  <a:pt x="2420" y="188"/>
                  <a:pt x="2420" y="188"/>
                </a:cubicBezTo>
                <a:lnTo>
                  <a:pt x="2420" y="132"/>
                </a:lnTo>
                <a:cubicBezTo>
                  <a:pt x="2265" y="282"/>
                  <a:pt x="2068" y="530"/>
                  <a:pt x="2068" y="530"/>
                </a:cubicBezTo>
                <a:lnTo>
                  <a:pt x="2054" y="460"/>
                </a:lnTo>
                <a:cubicBezTo>
                  <a:pt x="1984" y="573"/>
                  <a:pt x="1852" y="925"/>
                  <a:pt x="1852" y="925"/>
                </a:cubicBezTo>
                <a:lnTo>
                  <a:pt x="1833" y="854"/>
                </a:lnTo>
                <a:cubicBezTo>
                  <a:pt x="1791" y="976"/>
                  <a:pt x="1763" y="1309"/>
                  <a:pt x="1763" y="1309"/>
                </a:cubicBezTo>
                <a:lnTo>
                  <a:pt x="1749" y="1253"/>
                </a:lnTo>
                <a:cubicBezTo>
                  <a:pt x="1749" y="1253"/>
                  <a:pt x="1740" y="1348"/>
                  <a:pt x="1752" y="1505"/>
                </a:cubicBezTo>
                <a:lnTo>
                  <a:pt x="1752" y="1505"/>
                </a:lnTo>
                <a:lnTo>
                  <a:pt x="1733" y="1552"/>
                </a:lnTo>
                <a:cubicBezTo>
                  <a:pt x="1693" y="1449"/>
                  <a:pt x="1461" y="1170"/>
                  <a:pt x="1461" y="1170"/>
                </a:cubicBezTo>
                <a:lnTo>
                  <a:pt x="1449" y="1270"/>
                </a:lnTo>
                <a:lnTo>
                  <a:pt x="1286" y="1101"/>
                </a:lnTo>
                <a:lnTo>
                  <a:pt x="1283" y="1155"/>
                </a:lnTo>
                <a:cubicBezTo>
                  <a:pt x="1204" y="1061"/>
                  <a:pt x="1004" y="942"/>
                  <a:pt x="1004" y="942"/>
                </a:cubicBezTo>
                <a:lnTo>
                  <a:pt x="1011" y="992"/>
                </a:lnTo>
                <a:cubicBezTo>
                  <a:pt x="935" y="923"/>
                  <a:pt x="720" y="864"/>
                  <a:pt x="720" y="864"/>
                </a:cubicBezTo>
                <a:lnTo>
                  <a:pt x="738" y="898"/>
                </a:lnTo>
                <a:cubicBezTo>
                  <a:pt x="263" y="798"/>
                  <a:pt x="0" y="964"/>
                  <a:pt x="0" y="964"/>
                </a:cubicBezTo>
                <a:cubicBezTo>
                  <a:pt x="103" y="936"/>
                  <a:pt x="275" y="983"/>
                  <a:pt x="275" y="983"/>
                </a:cubicBezTo>
                <a:lnTo>
                  <a:pt x="206" y="1014"/>
                </a:lnTo>
                <a:cubicBezTo>
                  <a:pt x="544" y="967"/>
                  <a:pt x="857" y="1220"/>
                  <a:pt x="857" y="1220"/>
                </a:cubicBezTo>
                <a:lnTo>
                  <a:pt x="785" y="1239"/>
                </a:lnTo>
                <a:cubicBezTo>
                  <a:pt x="926" y="1273"/>
                  <a:pt x="1111" y="1414"/>
                  <a:pt x="1111" y="1414"/>
                </a:cubicBezTo>
                <a:lnTo>
                  <a:pt x="1039" y="1427"/>
                </a:lnTo>
                <a:cubicBezTo>
                  <a:pt x="1151" y="1461"/>
                  <a:pt x="1373" y="1615"/>
                  <a:pt x="1373" y="1615"/>
                </a:cubicBezTo>
                <a:lnTo>
                  <a:pt x="1317" y="1627"/>
                </a:lnTo>
                <a:cubicBezTo>
                  <a:pt x="1492" y="1668"/>
                  <a:pt x="1671" y="1769"/>
                  <a:pt x="1781" y="1840"/>
                </a:cubicBezTo>
                <a:cubicBezTo>
                  <a:pt x="1660" y="1789"/>
                  <a:pt x="1507" y="1730"/>
                  <a:pt x="1444" y="1727"/>
                </a:cubicBezTo>
                <a:lnTo>
                  <a:pt x="1481" y="1774"/>
                </a:lnTo>
                <a:cubicBezTo>
                  <a:pt x="1481" y="1774"/>
                  <a:pt x="782" y="1657"/>
                  <a:pt x="416" y="2084"/>
                </a:cubicBezTo>
                <a:lnTo>
                  <a:pt x="477" y="2070"/>
                </a:lnTo>
                <a:cubicBezTo>
                  <a:pt x="477" y="2070"/>
                  <a:pt x="97" y="2313"/>
                  <a:pt x="200" y="2890"/>
                </a:cubicBezTo>
                <a:lnTo>
                  <a:pt x="355" y="2562"/>
                </a:lnTo>
                <a:lnTo>
                  <a:pt x="360" y="2627"/>
                </a:lnTo>
                <a:cubicBezTo>
                  <a:pt x="360" y="2627"/>
                  <a:pt x="491" y="2346"/>
                  <a:pt x="693" y="2210"/>
                </a:cubicBezTo>
                <a:lnTo>
                  <a:pt x="679" y="2275"/>
                </a:lnTo>
                <a:cubicBezTo>
                  <a:pt x="679" y="2275"/>
                  <a:pt x="1031" y="2042"/>
                  <a:pt x="1167" y="2018"/>
                </a:cubicBezTo>
                <a:lnTo>
                  <a:pt x="1115" y="2065"/>
                </a:lnTo>
                <a:cubicBezTo>
                  <a:pt x="1115" y="2065"/>
                  <a:pt x="1406" y="1976"/>
                  <a:pt x="1481" y="1976"/>
                </a:cubicBezTo>
                <a:lnTo>
                  <a:pt x="1453" y="2023"/>
                </a:lnTo>
                <a:cubicBezTo>
                  <a:pt x="1453" y="2023"/>
                  <a:pt x="1563" y="2005"/>
                  <a:pt x="1665" y="1994"/>
                </a:cubicBezTo>
                <a:cubicBezTo>
                  <a:pt x="1546" y="2089"/>
                  <a:pt x="1391" y="2243"/>
                  <a:pt x="1364" y="2280"/>
                </a:cubicBezTo>
                <a:cubicBezTo>
                  <a:pt x="1327" y="2332"/>
                  <a:pt x="1294" y="2397"/>
                  <a:pt x="1294" y="2397"/>
                </a:cubicBezTo>
                <a:lnTo>
                  <a:pt x="1355" y="2355"/>
                </a:lnTo>
                <a:cubicBezTo>
                  <a:pt x="1355" y="2355"/>
                  <a:pt x="1270" y="2529"/>
                  <a:pt x="1228" y="2660"/>
                </a:cubicBezTo>
                <a:cubicBezTo>
                  <a:pt x="1186" y="2792"/>
                  <a:pt x="1195" y="2862"/>
                  <a:pt x="1195" y="2862"/>
                </a:cubicBezTo>
                <a:lnTo>
                  <a:pt x="1251" y="2806"/>
                </a:lnTo>
                <a:cubicBezTo>
                  <a:pt x="1251" y="2806"/>
                  <a:pt x="1209" y="2970"/>
                  <a:pt x="1195" y="3031"/>
                </a:cubicBezTo>
                <a:lnTo>
                  <a:pt x="1242" y="3007"/>
                </a:lnTo>
                <a:cubicBezTo>
                  <a:pt x="1242" y="3007"/>
                  <a:pt x="1228" y="3355"/>
                  <a:pt x="1327" y="3547"/>
                </a:cubicBezTo>
                <a:cubicBezTo>
                  <a:pt x="1327" y="3547"/>
                  <a:pt x="1336" y="3228"/>
                  <a:pt x="1345" y="3158"/>
                </a:cubicBezTo>
                <a:lnTo>
                  <a:pt x="1369" y="3219"/>
                </a:lnTo>
                <a:lnTo>
                  <a:pt x="1425" y="2848"/>
                </a:lnTo>
                <a:lnTo>
                  <a:pt x="1439" y="2937"/>
                </a:lnTo>
                <a:cubicBezTo>
                  <a:pt x="1439" y="2937"/>
                  <a:pt x="1486" y="2627"/>
                  <a:pt x="1552" y="2519"/>
                </a:cubicBezTo>
                <a:lnTo>
                  <a:pt x="1561" y="2576"/>
                </a:lnTo>
                <a:lnTo>
                  <a:pt x="1688" y="2275"/>
                </a:lnTo>
                <a:lnTo>
                  <a:pt x="1674" y="2379"/>
                </a:lnTo>
                <a:lnTo>
                  <a:pt x="1772" y="2173"/>
                </a:lnTo>
                <a:lnTo>
                  <a:pt x="1763" y="2247"/>
                </a:lnTo>
                <a:cubicBezTo>
                  <a:pt x="1763" y="2247"/>
                  <a:pt x="1880" y="2079"/>
                  <a:pt x="1945" y="2020"/>
                </a:cubicBezTo>
                <a:cubicBezTo>
                  <a:pt x="2401" y="3118"/>
                  <a:pt x="2656" y="4874"/>
                  <a:pt x="2656" y="4874"/>
                </a:cubicBezTo>
                <a:lnTo>
                  <a:pt x="2806" y="4824"/>
                </a:lnTo>
                <a:cubicBezTo>
                  <a:pt x="2551" y="3457"/>
                  <a:pt x="2109" y="2297"/>
                  <a:pt x="1995" y="2013"/>
                </a:cubicBezTo>
                <a:cubicBezTo>
                  <a:pt x="2030" y="2024"/>
                  <a:pt x="2089" y="2044"/>
                  <a:pt x="2138" y="2065"/>
                </a:cubicBezTo>
                <a:cubicBezTo>
                  <a:pt x="2214" y="2098"/>
                  <a:pt x="2312" y="2159"/>
                  <a:pt x="2312" y="2159"/>
                </a:cubicBezTo>
                <a:lnTo>
                  <a:pt x="2303" y="2098"/>
                </a:lnTo>
                <a:lnTo>
                  <a:pt x="2664" y="2407"/>
                </a:lnTo>
                <a:lnTo>
                  <a:pt x="2655" y="2350"/>
                </a:lnTo>
                <a:cubicBezTo>
                  <a:pt x="2739" y="2411"/>
                  <a:pt x="2932" y="2698"/>
                  <a:pt x="2932" y="2698"/>
                </a:cubicBezTo>
                <a:lnTo>
                  <a:pt x="2936" y="2641"/>
                </a:lnTo>
                <a:cubicBezTo>
                  <a:pt x="3030" y="2698"/>
                  <a:pt x="3213" y="2937"/>
                  <a:pt x="3213" y="2937"/>
                </a:cubicBezTo>
                <a:lnTo>
                  <a:pt x="3199" y="2881"/>
                </a:lnTo>
                <a:cubicBezTo>
                  <a:pt x="3279" y="2918"/>
                  <a:pt x="3406" y="3101"/>
                  <a:pt x="3406" y="3101"/>
                </a:cubicBezTo>
                <a:cubicBezTo>
                  <a:pt x="3404" y="3094"/>
                  <a:pt x="3403" y="3087"/>
                  <a:pt x="3401" y="3080"/>
                </a:cubicBezTo>
                <a:cubicBezTo>
                  <a:pt x="3325" y="2739"/>
                  <a:pt x="2979" y="2257"/>
                  <a:pt x="2979" y="2257"/>
                </a:cubicBezTo>
                <a:lnTo>
                  <a:pt x="3054" y="2280"/>
                </a:lnTo>
                <a:cubicBezTo>
                  <a:pt x="3054" y="2280"/>
                  <a:pt x="2931" y="2164"/>
                  <a:pt x="2838" y="2107"/>
                </a:cubicBezTo>
                <a:cubicBezTo>
                  <a:pt x="2693" y="2020"/>
                  <a:pt x="2374" y="1867"/>
                  <a:pt x="2168" y="1847"/>
                </a:cubicBezTo>
                <a:lnTo>
                  <a:pt x="2260" y="1795"/>
                </a:lnTo>
                <a:lnTo>
                  <a:pt x="2363" y="1795"/>
                </a:lnTo>
                <a:lnTo>
                  <a:pt x="2322" y="1750"/>
                </a:lnTo>
                <a:lnTo>
                  <a:pt x="2543" y="1725"/>
                </a:lnTo>
                <a:lnTo>
                  <a:pt x="2441" y="1705"/>
                </a:lnTo>
                <a:cubicBezTo>
                  <a:pt x="2539" y="1676"/>
                  <a:pt x="2851" y="1623"/>
                  <a:pt x="2851" y="1623"/>
                </a:cubicBezTo>
                <a:lnTo>
                  <a:pt x="2757" y="1610"/>
                </a:lnTo>
                <a:lnTo>
                  <a:pt x="3142" y="1528"/>
                </a:lnTo>
                <a:lnTo>
                  <a:pt x="3056" y="1524"/>
                </a:lnTo>
                <a:cubicBezTo>
                  <a:pt x="3150" y="1496"/>
                  <a:pt x="3450" y="1500"/>
                  <a:pt x="3450" y="1500"/>
                </a:cubicBezTo>
                <a:lnTo>
                  <a:pt x="3396" y="1467"/>
                </a:lnTo>
                <a:cubicBezTo>
                  <a:pt x="3630" y="1467"/>
                  <a:pt x="3950" y="1590"/>
                  <a:pt x="3950" y="1590"/>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62" name="Google Shape;162;p15"/>
          <p:cNvSpPr/>
          <p:nvPr/>
        </p:nvSpPr>
        <p:spPr>
          <a:xfrm flipH="1" rot="-31">
            <a:off x="4397861" y="4813152"/>
            <a:ext cx="915523" cy="378917"/>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63" name="Google Shape;163;p15"/>
          <p:cNvSpPr/>
          <p:nvPr/>
        </p:nvSpPr>
        <p:spPr>
          <a:xfrm flipH="1">
            <a:off x="7637154" y="4136524"/>
            <a:ext cx="1659326" cy="1060425"/>
          </a:xfrm>
          <a:custGeom>
            <a:rect b="b" l="l" r="r" t="t"/>
            <a:pathLst>
              <a:path extrusionOk="0" h="926" w="1449">
                <a:moveTo>
                  <a:pt x="1" y="410"/>
                </a:moveTo>
                <a:cubicBezTo>
                  <a:pt x="1" y="410"/>
                  <a:pt x="-8" y="293"/>
                  <a:pt x="67" y="302"/>
                </a:cubicBezTo>
                <a:cubicBezTo>
                  <a:pt x="142" y="311"/>
                  <a:pt x="170" y="372"/>
                  <a:pt x="170" y="372"/>
                </a:cubicBezTo>
                <a:cubicBezTo>
                  <a:pt x="170" y="372"/>
                  <a:pt x="175" y="274"/>
                  <a:pt x="236" y="283"/>
                </a:cubicBezTo>
                <a:lnTo>
                  <a:pt x="297" y="293"/>
                </a:lnTo>
                <a:cubicBezTo>
                  <a:pt x="297" y="293"/>
                  <a:pt x="189" y="30"/>
                  <a:pt x="386" y="2"/>
                </a:cubicBezTo>
                <a:cubicBezTo>
                  <a:pt x="583" y="-27"/>
                  <a:pt x="527" y="232"/>
                  <a:pt x="527" y="232"/>
                </a:cubicBezTo>
                <a:cubicBezTo>
                  <a:pt x="527" y="232"/>
                  <a:pt x="602" y="91"/>
                  <a:pt x="668" y="142"/>
                </a:cubicBezTo>
                <a:cubicBezTo>
                  <a:pt x="733" y="194"/>
                  <a:pt x="696" y="377"/>
                  <a:pt x="696" y="377"/>
                </a:cubicBezTo>
                <a:cubicBezTo>
                  <a:pt x="696" y="377"/>
                  <a:pt x="799" y="246"/>
                  <a:pt x="818" y="321"/>
                </a:cubicBezTo>
                <a:cubicBezTo>
                  <a:pt x="837" y="396"/>
                  <a:pt x="795" y="466"/>
                  <a:pt x="795" y="466"/>
                </a:cubicBezTo>
                <a:cubicBezTo>
                  <a:pt x="795" y="466"/>
                  <a:pt x="851" y="447"/>
                  <a:pt x="860" y="494"/>
                </a:cubicBezTo>
                <a:cubicBezTo>
                  <a:pt x="870" y="541"/>
                  <a:pt x="856" y="574"/>
                  <a:pt x="856" y="574"/>
                </a:cubicBezTo>
                <a:cubicBezTo>
                  <a:pt x="856" y="574"/>
                  <a:pt x="902" y="523"/>
                  <a:pt x="935" y="565"/>
                </a:cubicBezTo>
                <a:cubicBezTo>
                  <a:pt x="968" y="607"/>
                  <a:pt x="978" y="621"/>
                  <a:pt x="978" y="621"/>
                </a:cubicBezTo>
                <a:cubicBezTo>
                  <a:pt x="978" y="621"/>
                  <a:pt x="926" y="462"/>
                  <a:pt x="1001" y="452"/>
                </a:cubicBezTo>
                <a:cubicBezTo>
                  <a:pt x="1076" y="443"/>
                  <a:pt x="1071" y="532"/>
                  <a:pt x="1071" y="532"/>
                </a:cubicBezTo>
                <a:cubicBezTo>
                  <a:pt x="1071" y="532"/>
                  <a:pt x="1146" y="405"/>
                  <a:pt x="1208" y="480"/>
                </a:cubicBezTo>
                <a:cubicBezTo>
                  <a:pt x="1269" y="555"/>
                  <a:pt x="1189" y="654"/>
                  <a:pt x="1189" y="654"/>
                </a:cubicBezTo>
                <a:cubicBezTo>
                  <a:pt x="1189" y="654"/>
                  <a:pt x="1278" y="527"/>
                  <a:pt x="1330" y="626"/>
                </a:cubicBezTo>
                <a:cubicBezTo>
                  <a:pt x="1381" y="724"/>
                  <a:pt x="1315" y="790"/>
                  <a:pt x="1315" y="790"/>
                </a:cubicBezTo>
                <a:cubicBezTo>
                  <a:pt x="1315" y="790"/>
                  <a:pt x="1409" y="734"/>
                  <a:pt x="1437" y="785"/>
                </a:cubicBezTo>
                <a:cubicBezTo>
                  <a:pt x="1466" y="837"/>
                  <a:pt x="1433" y="898"/>
                  <a:pt x="1433" y="898"/>
                </a:cubicBezTo>
                <a:lnTo>
                  <a:pt x="15" y="926"/>
                </a:lnTo>
                <a:lnTo>
                  <a:pt x="1" y="410"/>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64" name="Google Shape;164;p15"/>
          <p:cNvSpPr/>
          <p:nvPr/>
        </p:nvSpPr>
        <p:spPr>
          <a:xfrm flipH="1">
            <a:off x="6975795" y="-165057"/>
            <a:ext cx="2320672" cy="704467"/>
          </a:xfrm>
          <a:custGeom>
            <a:rect b="b" l="l" r="r" t="t"/>
            <a:pathLst>
              <a:path extrusionOk="0" h="959" w="3159">
                <a:moveTo>
                  <a:pt x="0" y="519"/>
                </a:moveTo>
                <a:cubicBezTo>
                  <a:pt x="0" y="519"/>
                  <a:pt x="495" y="738"/>
                  <a:pt x="1039" y="832"/>
                </a:cubicBezTo>
                <a:cubicBezTo>
                  <a:pt x="1584" y="926"/>
                  <a:pt x="2053" y="932"/>
                  <a:pt x="2315" y="951"/>
                </a:cubicBezTo>
                <a:cubicBezTo>
                  <a:pt x="2577" y="970"/>
                  <a:pt x="3159" y="951"/>
                  <a:pt x="3159" y="951"/>
                </a:cubicBezTo>
                <a:cubicBezTo>
                  <a:pt x="3159" y="951"/>
                  <a:pt x="2609" y="851"/>
                  <a:pt x="2490" y="832"/>
                </a:cubicBezTo>
                <a:cubicBezTo>
                  <a:pt x="2371" y="813"/>
                  <a:pt x="1790" y="707"/>
                  <a:pt x="1790" y="707"/>
                </a:cubicBezTo>
                <a:lnTo>
                  <a:pt x="2197" y="688"/>
                </a:lnTo>
                <a:cubicBezTo>
                  <a:pt x="2197" y="688"/>
                  <a:pt x="1552" y="469"/>
                  <a:pt x="1377" y="425"/>
                </a:cubicBezTo>
                <a:cubicBezTo>
                  <a:pt x="1202" y="381"/>
                  <a:pt x="745" y="250"/>
                  <a:pt x="639" y="187"/>
                </a:cubicBezTo>
                <a:cubicBezTo>
                  <a:pt x="532" y="125"/>
                  <a:pt x="213" y="0"/>
                  <a:pt x="213" y="0"/>
                </a:cubicBezTo>
                <a:lnTo>
                  <a:pt x="0" y="519"/>
                </a:ln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5">
    <p:spTree>
      <p:nvGrpSpPr>
        <p:cNvPr id="165" name="Shape 165"/>
        <p:cNvGrpSpPr/>
        <p:nvPr/>
      </p:nvGrpSpPr>
      <p:grpSpPr>
        <a:xfrm>
          <a:off x="0" y="0"/>
          <a:ext cx="0" cy="0"/>
          <a:chOff x="0" y="0"/>
          <a:chExt cx="0" cy="0"/>
        </a:xfrm>
      </p:grpSpPr>
      <p:pic>
        <p:nvPicPr>
          <p:cNvPr id="166" name="Google Shape;166;p16"/>
          <p:cNvPicPr preferRelativeResize="0"/>
          <p:nvPr/>
        </p:nvPicPr>
        <p:blipFill rotWithShape="1">
          <a:blip r:embed="rId2">
            <a:alphaModFix amt="84000"/>
          </a:blip>
          <a:srcRect b="0" l="0" r="0" t="0"/>
          <a:stretch/>
        </p:blipFill>
        <p:spPr>
          <a:xfrm>
            <a:off x="0" y="0"/>
            <a:ext cx="9144000" cy="5143500"/>
          </a:xfrm>
          <a:prstGeom prst="rect">
            <a:avLst/>
          </a:prstGeom>
          <a:noFill/>
          <a:ln>
            <a:noFill/>
          </a:ln>
        </p:spPr>
      </p:pic>
      <p:sp>
        <p:nvSpPr>
          <p:cNvPr id="167" name="Google Shape;167;p16"/>
          <p:cNvSpPr txBox="1"/>
          <p:nvPr>
            <p:ph type="title"/>
          </p:nvPr>
        </p:nvSpPr>
        <p:spPr>
          <a:xfrm>
            <a:off x="713100" y="463725"/>
            <a:ext cx="7717800" cy="630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8" name="Google Shape;168;p16"/>
          <p:cNvSpPr txBox="1"/>
          <p:nvPr>
            <p:ph idx="1" type="subTitle"/>
          </p:nvPr>
        </p:nvSpPr>
        <p:spPr>
          <a:xfrm>
            <a:off x="1088284" y="1439024"/>
            <a:ext cx="3300900" cy="429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b="1" sz="2200">
                <a:latin typeface="Edu QLD Beginner"/>
                <a:ea typeface="Edu QLD Beginner"/>
                <a:cs typeface="Edu QLD Beginner"/>
                <a:sym typeface="Edu QLD Beginner"/>
              </a:defRPr>
            </a:lvl1pPr>
            <a:lvl2pPr lvl="1" rtl="0">
              <a:lnSpc>
                <a:spcPct val="100000"/>
              </a:lnSpc>
              <a:spcBef>
                <a:spcPts val="0"/>
              </a:spcBef>
              <a:spcAft>
                <a:spcPts val="0"/>
              </a:spcAft>
              <a:buSzPts val="2000"/>
              <a:buNone/>
              <a:defRPr b="1" sz="2000"/>
            </a:lvl2pPr>
            <a:lvl3pPr lvl="2" rtl="0">
              <a:lnSpc>
                <a:spcPct val="100000"/>
              </a:lnSpc>
              <a:spcBef>
                <a:spcPts val="0"/>
              </a:spcBef>
              <a:spcAft>
                <a:spcPts val="0"/>
              </a:spcAft>
              <a:buSzPts val="2000"/>
              <a:buNone/>
              <a:defRPr b="1" sz="2000"/>
            </a:lvl3pPr>
            <a:lvl4pPr lvl="3" rtl="0">
              <a:lnSpc>
                <a:spcPct val="100000"/>
              </a:lnSpc>
              <a:spcBef>
                <a:spcPts val="0"/>
              </a:spcBef>
              <a:spcAft>
                <a:spcPts val="0"/>
              </a:spcAft>
              <a:buSzPts val="2000"/>
              <a:buNone/>
              <a:defRPr b="1" sz="2000"/>
            </a:lvl4pPr>
            <a:lvl5pPr lvl="4" rtl="0">
              <a:lnSpc>
                <a:spcPct val="100000"/>
              </a:lnSpc>
              <a:spcBef>
                <a:spcPts val="0"/>
              </a:spcBef>
              <a:spcAft>
                <a:spcPts val="0"/>
              </a:spcAft>
              <a:buSzPts val="2000"/>
              <a:buNone/>
              <a:defRPr b="1" sz="2000"/>
            </a:lvl5pPr>
            <a:lvl6pPr lvl="5" rtl="0">
              <a:lnSpc>
                <a:spcPct val="100000"/>
              </a:lnSpc>
              <a:spcBef>
                <a:spcPts val="0"/>
              </a:spcBef>
              <a:spcAft>
                <a:spcPts val="0"/>
              </a:spcAft>
              <a:buSzPts val="2000"/>
              <a:buNone/>
              <a:defRPr b="1" sz="2000"/>
            </a:lvl6pPr>
            <a:lvl7pPr lvl="6" rtl="0">
              <a:lnSpc>
                <a:spcPct val="100000"/>
              </a:lnSpc>
              <a:spcBef>
                <a:spcPts val="0"/>
              </a:spcBef>
              <a:spcAft>
                <a:spcPts val="0"/>
              </a:spcAft>
              <a:buSzPts val="2000"/>
              <a:buNone/>
              <a:defRPr b="1" sz="2000"/>
            </a:lvl7pPr>
            <a:lvl8pPr lvl="7" rtl="0">
              <a:lnSpc>
                <a:spcPct val="100000"/>
              </a:lnSpc>
              <a:spcBef>
                <a:spcPts val="0"/>
              </a:spcBef>
              <a:spcAft>
                <a:spcPts val="0"/>
              </a:spcAft>
              <a:buSzPts val="2000"/>
              <a:buNone/>
              <a:defRPr b="1" sz="2000"/>
            </a:lvl8pPr>
            <a:lvl9pPr lvl="8" rtl="0">
              <a:lnSpc>
                <a:spcPct val="100000"/>
              </a:lnSpc>
              <a:spcBef>
                <a:spcPts val="0"/>
              </a:spcBef>
              <a:spcAft>
                <a:spcPts val="0"/>
              </a:spcAft>
              <a:buSzPts val="2000"/>
              <a:buNone/>
              <a:defRPr b="1" sz="2000"/>
            </a:lvl9pPr>
          </a:lstStyle>
          <a:p/>
        </p:txBody>
      </p:sp>
      <p:sp>
        <p:nvSpPr>
          <p:cNvPr id="169" name="Google Shape;169;p16"/>
          <p:cNvSpPr txBox="1"/>
          <p:nvPr>
            <p:ph idx="2" type="subTitle"/>
          </p:nvPr>
        </p:nvSpPr>
        <p:spPr>
          <a:xfrm>
            <a:off x="1088268" y="1837624"/>
            <a:ext cx="3300900" cy="38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70" name="Google Shape;170;p16"/>
          <p:cNvSpPr txBox="1"/>
          <p:nvPr>
            <p:ph idx="3" type="subTitle"/>
          </p:nvPr>
        </p:nvSpPr>
        <p:spPr>
          <a:xfrm>
            <a:off x="1088284" y="2465499"/>
            <a:ext cx="3300900" cy="429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b="1" sz="2200">
                <a:latin typeface="Edu QLD Beginner"/>
                <a:ea typeface="Edu QLD Beginner"/>
                <a:cs typeface="Edu QLD Beginner"/>
                <a:sym typeface="Edu QLD Beginner"/>
              </a:defRPr>
            </a:lvl1pPr>
            <a:lvl2pPr lvl="1" rtl="0">
              <a:lnSpc>
                <a:spcPct val="100000"/>
              </a:lnSpc>
              <a:spcBef>
                <a:spcPts val="0"/>
              </a:spcBef>
              <a:spcAft>
                <a:spcPts val="0"/>
              </a:spcAft>
              <a:buSzPts val="2000"/>
              <a:buNone/>
              <a:defRPr b="1" sz="2000"/>
            </a:lvl2pPr>
            <a:lvl3pPr lvl="2" rtl="0">
              <a:lnSpc>
                <a:spcPct val="100000"/>
              </a:lnSpc>
              <a:spcBef>
                <a:spcPts val="0"/>
              </a:spcBef>
              <a:spcAft>
                <a:spcPts val="0"/>
              </a:spcAft>
              <a:buSzPts val="2000"/>
              <a:buNone/>
              <a:defRPr b="1" sz="2000"/>
            </a:lvl3pPr>
            <a:lvl4pPr lvl="3" rtl="0">
              <a:lnSpc>
                <a:spcPct val="100000"/>
              </a:lnSpc>
              <a:spcBef>
                <a:spcPts val="0"/>
              </a:spcBef>
              <a:spcAft>
                <a:spcPts val="0"/>
              </a:spcAft>
              <a:buSzPts val="2000"/>
              <a:buNone/>
              <a:defRPr b="1" sz="2000"/>
            </a:lvl4pPr>
            <a:lvl5pPr lvl="4" rtl="0">
              <a:lnSpc>
                <a:spcPct val="100000"/>
              </a:lnSpc>
              <a:spcBef>
                <a:spcPts val="0"/>
              </a:spcBef>
              <a:spcAft>
                <a:spcPts val="0"/>
              </a:spcAft>
              <a:buSzPts val="2000"/>
              <a:buNone/>
              <a:defRPr b="1" sz="2000"/>
            </a:lvl5pPr>
            <a:lvl6pPr lvl="5" rtl="0">
              <a:lnSpc>
                <a:spcPct val="100000"/>
              </a:lnSpc>
              <a:spcBef>
                <a:spcPts val="0"/>
              </a:spcBef>
              <a:spcAft>
                <a:spcPts val="0"/>
              </a:spcAft>
              <a:buSzPts val="2000"/>
              <a:buNone/>
              <a:defRPr b="1" sz="2000"/>
            </a:lvl6pPr>
            <a:lvl7pPr lvl="6" rtl="0">
              <a:lnSpc>
                <a:spcPct val="100000"/>
              </a:lnSpc>
              <a:spcBef>
                <a:spcPts val="0"/>
              </a:spcBef>
              <a:spcAft>
                <a:spcPts val="0"/>
              </a:spcAft>
              <a:buSzPts val="2000"/>
              <a:buNone/>
              <a:defRPr b="1" sz="2000"/>
            </a:lvl7pPr>
            <a:lvl8pPr lvl="7" rtl="0">
              <a:lnSpc>
                <a:spcPct val="100000"/>
              </a:lnSpc>
              <a:spcBef>
                <a:spcPts val="0"/>
              </a:spcBef>
              <a:spcAft>
                <a:spcPts val="0"/>
              </a:spcAft>
              <a:buSzPts val="2000"/>
              <a:buNone/>
              <a:defRPr b="1" sz="2000"/>
            </a:lvl8pPr>
            <a:lvl9pPr lvl="8" rtl="0">
              <a:lnSpc>
                <a:spcPct val="100000"/>
              </a:lnSpc>
              <a:spcBef>
                <a:spcPts val="0"/>
              </a:spcBef>
              <a:spcAft>
                <a:spcPts val="0"/>
              </a:spcAft>
              <a:buSzPts val="2000"/>
              <a:buNone/>
              <a:defRPr b="1" sz="2000"/>
            </a:lvl9pPr>
          </a:lstStyle>
          <a:p/>
        </p:txBody>
      </p:sp>
      <p:sp>
        <p:nvSpPr>
          <p:cNvPr id="171" name="Google Shape;171;p16"/>
          <p:cNvSpPr txBox="1"/>
          <p:nvPr>
            <p:ph idx="4" type="subTitle"/>
          </p:nvPr>
        </p:nvSpPr>
        <p:spPr>
          <a:xfrm>
            <a:off x="1088268" y="2864099"/>
            <a:ext cx="3300900" cy="38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72" name="Google Shape;172;p16"/>
          <p:cNvSpPr txBox="1"/>
          <p:nvPr>
            <p:ph idx="5" type="subTitle"/>
          </p:nvPr>
        </p:nvSpPr>
        <p:spPr>
          <a:xfrm>
            <a:off x="1088284" y="3491974"/>
            <a:ext cx="3300900" cy="429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b="1" sz="2200">
                <a:latin typeface="Edu QLD Beginner"/>
                <a:ea typeface="Edu QLD Beginner"/>
                <a:cs typeface="Edu QLD Beginner"/>
                <a:sym typeface="Edu QLD Beginner"/>
              </a:defRPr>
            </a:lvl1pPr>
            <a:lvl2pPr lvl="1" rtl="0">
              <a:lnSpc>
                <a:spcPct val="100000"/>
              </a:lnSpc>
              <a:spcBef>
                <a:spcPts val="0"/>
              </a:spcBef>
              <a:spcAft>
                <a:spcPts val="0"/>
              </a:spcAft>
              <a:buSzPts val="2000"/>
              <a:buNone/>
              <a:defRPr b="1" sz="2000"/>
            </a:lvl2pPr>
            <a:lvl3pPr lvl="2" rtl="0">
              <a:lnSpc>
                <a:spcPct val="100000"/>
              </a:lnSpc>
              <a:spcBef>
                <a:spcPts val="0"/>
              </a:spcBef>
              <a:spcAft>
                <a:spcPts val="0"/>
              </a:spcAft>
              <a:buSzPts val="2000"/>
              <a:buNone/>
              <a:defRPr b="1" sz="2000"/>
            </a:lvl3pPr>
            <a:lvl4pPr lvl="3" rtl="0">
              <a:lnSpc>
                <a:spcPct val="100000"/>
              </a:lnSpc>
              <a:spcBef>
                <a:spcPts val="0"/>
              </a:spcBef>
              <a:spcAft>
                <a:spcPts val="0"/>
              </a:spcAft>
              <a:buSzPts val="2000"/>
              <a:buNone/>
              <a:defRPr b="1" sz="2000"/>
            </a:lvl4pPr>
            <a:lvl5pPr lvl="4" rtl="0">
              <a:lnSpc>
                <a:spcPct val="100000"/>
              </a:lnSpc>
              <a:spcBef>
                <a:spcPts val="0"/>
              </a:spcBef>
              <a:spcAft>
                <a:spcPts val="0"/>
              </a:spcAft>
              <a:buSzPts val="2000"/>
              <a:buNone/>
              <a:defRPr b="1" sz="2000"/>
            </a:lvl5pPr>
            <a:lvl6pPr lvl="5" rtl="0">
              <a:lnSpc>
                <a:spcPct val="100000"/>
              </a:lnSpc>
              <a:spcBef>
                <a:spcPts val="0"/>
              </a:spcBef>
              <a:spcAft>
                <a:spcPts val="0"/>
              </a:spcAft>
              <a:buSzPts val="2000"/>
              <a:buNone/>
              <a:defRPr b="1" sz="2000"/>
            </a:lvl6pPr>
            <a:lvl7pPr lvl="6" rtl="0">
              <a:lnSpc>
                <a:spcPct val="100000"/>
              </a:lnSpc>
              <a:spcBef>
                <a:spcPts val="0"/>
              </a:spcBef>
              <a:spcAft>
                <a:spcPts val="0"/>
              </a:spcAft>
              <a:buSzPts val="2000"/>
              <a:buNone/>
              <a:defRPr b="1" sz="2000"/>
            </a:lvl7pPr>
            <a:lvl8pPr lvl="7" rtl="0">
              <a:lnSpc>
                <a:spcPct val="100000"/>
              </a:lnSpc>
              <a:spcBef>
                <a:spcPts val="0"/>
              </a:spcBef>
              <a:spcAft>
                <a:spcPts val="0"/>
              </a:spcAft>
              <a:buSzPts val="2000"/>
              <a:buNone/>
              <a:defRPr b="1" sz="2000"/>
            </a:lvl8pPr>
            <a:lvl9pPr lvl="8" rtl="0">
              <a:lnSpc>
                <a:spcPct val="100000"/>
              </a:lnSpc>
              <a:spcBef>
                <a:spcPts val="0"/>
              </a:spcBef>
              <a:spcAft>
                <a:spcPts val="0"/>
              </a:spcAft>
              <a:buSzPts val="2000"/>
              <a:buNone/>
              <a:defRPr b="1" sz="2000"/>
            </a:lvl9pPr>
          </a:lstStyle>
          <a:p/>
        </p:txBody>
      </p:sp>
      <p:sp>
        <p:nvSpPr>
          <p:cNvPr id="173" name="Google Shape;173;p16"/>
          <p:cNvSpPr txBox="1"/>
          <p:nvPr>
            <p:ph idx="6" type="subTitle"/>
          </p:nvPr>
        </p:nvSpPr>
        <p:spPr>
          <a:xfrm>
            <a:off x="1088268" y="3890574"/>
            <a:ext cx="3300900" cy="38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74" name="Google Shape;174;p16"/>
          <p:cNvSpPr txBox="1"/>
          <p:nvPr>
            <p:ph idx="7" type="subTitle"/>
          </p:nvPr>
        </p:nvSpPr>
        <p:spPr>
          <a:xfrm>
            <a:off x="4754832" y="1439024"/>
            <a:ext cx="3300900" cy="429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b="1" sz="2200">
                <a:latin typeface="Edu QLD Beginner"/>
                <a:ea typeface="Edu QLD Beginner"/>
                <a:cs typeface="Edu QLD Beginner"/>
                <a:sym typeface="Edu QLD Beginner"/>
              </a:defRPr>
            </a:lvl1pPr>
            <a:lvl2pPr lvl="1" rtl="0">
              <a:lnSpc>
                <a:spcPct val="100000"/>
              </a:lnSpc>
              <a:spcBef>
                <a:spcPts val="0"/>
              </a:spcBef>
              <a:spcAft>
                <a:spcPts val="0"/>
              </a:spcAft>
              <a:buSzPts val="2000"/>
              <a:buNone/>
              <a:defRPr b="1" sz="2000"/>
            </a:lvl2pPr>
            <a:lvl3pPr lvl="2" rtl="0">
              <a:lnSpc>
                <a:spcPct val="100000"/>
              </a:lnSpc>
              <a:spcBef>
                <a:spcPts val="0"/>
              </a:spcBef>
              <a:spcAft>
                <a:spcPts val="0"/>
              </a:spcAft>
              <a:buSzPts val="2000"/>
              <a:buNone/>
              <a:defRPr b="1" sz="2000"/>
            </a:lvl3pPr>
            <a:lvl4pPr lvl="3" rtl="0">
              <a:lnSpc>
                <a:spcPct val="100000"/>
              </a:lnSpc>
              <a:spcBef>
                <a:spcPts val="0"/>
              </a:spcBef>
              <a:spcAft>
                <a:spcPts val="0"/>
              </a:spcAft>
              <a:buSzPts val="2000"/>
              <a:buNone/>
              <a:defRPr b="1" sz="2000"/>
            </a:lvl4pPr>
            <a:lvl5pPr lvl="4" rtl="0">
              <a:lnSpc>
                <a:spcPct val="100000"/>
              </a:lnSpc>
              <a:spcBef>
                <a:spcPts val="0"/>
              </a:spcBef>
              <a:spcAft>
                <a:spcPts val="0"/>
              </a:spcAft>
              <a:buSzPts val="2000"/>
              <a:buNone/>
              <a:defRPr b="1" sz="2000"/>
            </a:lvl5pPr>
            <a:lvl6pPr lvl="5" rtl="0">
              <a:lnSpc>
                <a:spcPct val="100000"/>
              </a:lnSpc>
              <a:spcBef>
                <a:spcPts val="0"/>
              </a:spcBef>
              <a:spcAft>
                <a:spcPts val="0"/>
              </a:spcAft>
              <a:buSzPts val="2000"/>
              <a:buNone/>
              <a:defRPr b="1" sz="2000"/>
            </a:lvl6pPr>
            <a:lvl7pPr lvl="6" rtl="0">
              <a:lnSpc>
                <a:spcPct val="100000"/>
              </a:lnSpc>
              <a:spcBef>
                <a:spcPts val="0"/>
              </a:spcBef>
              <a:spcAft>
                <a:spcPts val="0"/>
              </a:spcAft>
              <a:buSzPts val="2000"/>
              <a:buNone/>
              <a:defRPr b="1" sz="2000"/>
            </a:lvl7pPr>
            <a:lvl8pPr lvl="7" rtl="0">
              <a:lnSpc>
                <a:spcPct val="100000"/>
              </a:lnSpc>
              <a:spcBef>
                <a:spcPts val="0"/>
              </a:spcBef>
              <a:spcAft>
                <a:spcPts val="0"/>
              </a:spcAft>
              <a:buSzPts val="2000"/>
              <a:buNone/>
              <a:defRPr b="1" sz="2000"/>
            </a:lvl8pPr>
            <a:lvl9pPr lvl="8" rtl="0">
              <a:lnSpc>
                <a:spcPct val="100000"/>
              </a:lnSpc>
              <a:spcBef>
                <a:spcPts val="0"/>
              </a:spcBef>
              <a:spcAft>
                <a:spcPts val="0"/>
              </a:spcAft>
              <a:buSzPts val="2000"/>
              <a:buNone/>
              <a:defRPr b="1" sz="2000"/>
            </a:lvl9pPr>
          </a:lstStyle>
          <a:p/>
        </p:txBody>
      </p:sp>
      <p:sp>
        <p:nvSpPr>
          <p:cNvPr id="175" name="Google Shape;175;p16"/>
          <p:cNvSpPr txBox="1"/>
          <p:nvPr>
            <p:ph idx="8" type="subTitle"/>
          </p:nvPr>
        </p:nvSpPr>
        <p:spPr>
          <a:xfrm>
            <a:off x="4754817" y="1837624"/>
            <a:ext cx="3300900" cy="38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76" name="Google Shape;176;p16"/>
          <p:cNvSpPr txBox="1"/>
          <p:nvPr>
            <p:ph idx="9" type="subTitle"/>
          </p:nvPr>
        </p:nvSpPr>
        <p:spPr>
          <a:xfrm>
            <a:off x="4754832" y="2465499"/>
            <a:ext cx="3300900" cy="429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b="1" sz="2200">
                <a:latin typeface="Edu QLD Beginner"/>
                <a:ea typeface="Edu QLD Beginner"/>
                <a:cs typeface="Edu QLD Beginner"/>
                <a:sym typeface="Edu QLD Beginner"/>
              </a:defRPr>
            </a:lvl1pPr>
            <a:lvl2pPr lvl="1" rtl="0">
              <a:lnSpc>
                <a:spcPct val="100000"/>
              </a:lnSpc>
              <a:spcBef>
                <a:spcPts val="0"/>
              </a:spcBef>
              <a:spcAft>
                <a:spcPts val="0"/>
              </a:spcAft>
              <a:buSzPts val="2000"/>
              <a:buNone/>
              <a:defRPr b="1" sz="2000"/>
            </a:lvl2pPr>
            <a:lvl3pPr lvl="2" rtl="0">
              <a:lnSpc>
                <a:spcPct val="100000"/>
              </a:lnSpc>
              <a:spcBef>
                <a:spcPts val="0"/>
              </a:spcBef>
              <a:spcAft>
                <a:spcPts val="0"/>
              </a:spcAft>
              <a:buSzPts val="2000"/>
              <a:buNone/>
              <a:defRPr b="1" sz="2000"/>
            </a:lvl3pPr>
            <a:lvl4pPr lvl="3" rtl="0">
              <a:lnSpc>
                <a:spcPct val="100000"/>
              </a:lnSpc>
              <a:spcBef>
                <a:spcPts val="0"/>
              </a:spcBef>
              <a:spcAft>
                <a:spcPts val="0"/>
              </a:spcAft>
              <a:buSzPts val="2000"/>
              <a:buNone/>
              <a:defRPr b="1" sz="2000"/>
            </a:lvl4pPr>
            <a:lvl5pPr lvl="4" rtl="0">
              <a:lnSpc>
                <a:spcPct val="100000"/>
              </a:lnSpc>
              <a:spcBef>
                <a:spcPts val="0"/>
              </a:spcBef>
              <a:spcAft>
                <a:spcPts val="0"/>
              </a:spcAft>
              <a:buSzPts val="2000"/>
              <a:buNone/>
              <a:defRPr b="1" sz="2000"/>
            </a:lvl5pPr>
            <a:lvl6pPr lvl="5" rtl="0">
              <a:lnSpc>
                <a:spcPct val="100000"/>
              </a:lnSpc>
              <a:spcBef>
                <a:spcPts val="0"/>
              </a:spcBef>
              <a:spcAft>
                <a:spcPts val="0"/>
              </a:spcAft>
              <a:buSzPts val="2000"/>
              <a:buNone/>
              <a:defRPr b="1" sz="2000"/>
            </a:lvl6pPr>
            <a:lvl7pPr lvl="6" rtl="0">
              <a:lnSpc>
                <a:spcPct val="100000"/>
              </a:lnSpc>
              <a:spcBef>
                <a:spcPts val="0"/>
              </a:spcBef>
              <a:spcAft>
                <a:spcPts val="0"/>
              </a:spcAft>
              <a:buSzPts val="2000"/>
              <a:buNone/>
              <a:defRPr b="1" sz="2000"/>
            </a:lvl7pPr>
            <a:lvl8pPr lvl="7" rtl="0">
              <a:lnSpc>
                <a:spcPct val="100000"/>
              </a:lnSpc>
              <a:spcBef>
                <a:spcPts val="0"/>
              </a:spcBef>
              <a:spcAft>
                <a:spcPts val="0"/>
              </a:spcAft>
              <a:buSzPts val="2000"/>
              <a:buNone/>
              <a:defRPr b="1" sz="2000"/>
            </a:lvl8pPr>
            <a:lvl9pPr lvl="8" rtl="0">
              <a:lnSpc>
                <a:spcPct val="100000"/>
              </a:lnSpc>
              <a:spcBef>
                <a:spcPts val="0"/>
              </a:spcBef>
              <a:spcAft>
                <a:spcPts val="0"/>
              </a:spcAft>
              <a:buSzPts val="2000"/>
              <a:buNone/>
              <a:defRPr b="1" sz="2000"/>
            </a:lvl9pPr>
          </a:lstStyle>
          <a:p/>
        </p:txBody>
      </p:sp>
      <p:sp>
        <p:nvSpPr>
          <p:cNvPr id="177" name="Google Shape;177;p16"/>
          <p:cNvSpPr txBox="1"/>
          <p:nvPr>
            <p:ph idx="13" type="subTitle"/>
          </p:nvPr>
        </p:nvSpPr>
        <p:spPr>
          <a:xfrm>
            <a:off x="4754817" y="2864099"/>
            <a:ext cx="3300900" cy="38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78" name="Google Shape;178;p16"/>
          <p:cNvSpPr txBox="1"/>
          <p:nvPr>
            <p:ph idx="14" type="subTitle"/>
          </p:nvPr>
        </p:nvSpPr>
        <p:spPr>
          <a:xfrm>
            <a:off x="4754832" y="3491974"/>
            <a:ext cx="3300900" cy="429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None/>
              <a:defRPr b="1" sz="2200">
                <a:latin typeface="Edu QLD Beginner"/>
                <a:ea typeface="Edu QLD Beginner"/>
                <a:cs typeface="Edu QLD Beginner"/>
                <a:sym typeface="Edu QLD Beginner"/>
              </a:defRPr>
            </a:lvl1pPr>
            <a:lvl2pPr lvl="1" rtl="0">
              <a:lnSpc>
                <a:spcPct val="100000"/>
              </a:lnSpc>
              <a:spcBef>
                <a:spcPts val="0"/>
              </a:spcBef>
              <a:spcAft>
                <a:spcPts val="0"/>
              </a:spcAft>
              <a:buSzPts val="2000"/>
              <a:buNone/>
              <a:defRPr b="1" sz="2000"/>
            </a:lvl2pPr>
            <a:lvl3pPr lvl="2" rtl="0">
              <a:lnSpc>
                <a:spcPct val="100000"/>
              </a:lnSpc>
              <a:spcBef>
                <a:spcPts val="0"/>
              </a:spcBef>
              <a:spcAft>
                <a:spcPts val="0"/>
              </a:spcAft>
              <a:buSzPts val="2000"/>
              <a:buNone/>
              <a:defRPr b="1" sz="2000"/>
            </a:lvl3pPr>
            <a:lvl4pPr lvl="3" rtl="0">
              <a:lnSpc>
                <a:spcPct val="100000"/>
              </a:lnSpc>
              <a:spcBef>
                <a:spcPts val="0"/>
              </a:spcBef>
              <a:spcAft>
                <a:spcPts val="0"/>
              </a:spcAft>
              <a:buSzPts val="2000"/>
              <a:buNone/>
              <a:defRPr b="1" sz="2000"/>
            </a:lvl4pPr>
            <a:lvl5pPr lvl="4" rtl="0">
              <a:lnSpc>
                <a:spcPct val="100000"/>
              </a:lnSpc>
              <a:spcBef>
                <a:spcPts val="0"/>
              </a:spcBef>
              <a:spcAft>
                <a:spcPts val="0"/>
              </a:spcAft>
              <a:buSzPts val="2000"/>
              <a:buNone/>
              <a:defRPr b="1" sz="2000"/>
            </a:lvl5pPr>
            <a:lvl6pPr lvl="5" rtl="0">
              <a:lnSpc>
                <a:spcPct val="100000"/>
              </a:lnSpc>
              <a:spcBef>
                <a:spcPts val="0"/>
              </a:spcBef>
              <a:spcAft>
                <a:spcPts val="0"/>
              </a:spcAft>
              <a:buSzPts val="2000"/>
              <a:buNone/>
              <a:defRPr b="1" sz="2000"/>
            </a:lvl6pPr>
            <a:lvl7pPr lvl="6" rtl="0">
              <a:lnSpc>
                <a:spcPct val="100000"/>
              </a:lnSpc>
              <a:spcBef>
                <a:spcPts val="0"/>
              </a:spcBef>
              <a:spcAft>
                <a:spcPts val="0"/>
              </a:spcAft>
              <a:buSzPts val="2000"/>
              <a:buNone/>
              <a:defRPr b="1" sz="2000"/>
            </a:lvl7pPr>
            <a:lvl8pPr lvl="7" rtl="0">
              <a:lnSpc>
                <a:spcPct val="100000"/>
              </a:lnSpc>
              <a:spcBef>
                <a:spcPts val="0"/>
              </a:spcBef>
              <a:spcAft>
                <a:spcPts val="0"/>
              </a:spcAft>
              <a:buSzPts val="2000"/>
              <a:buNone/>
              <a:defRPr b="1" sz="2000"/>
            </a:lvl8pPr>
            <a:lvl9pPr lvl="8" rtl="0">
              <a:lnSpc>
                <a:spcPct val="100000"/>
              </a:lnSpc>
              <a:spcBef>
                <a:spcPts val="0"/>
              </a:spcBef>
              <a:spcAft>
                <a:spcPts val="0"/>
              </a:spcAft>
              <a:buSzPts val="2000"/>
              <a:buNone/>
              <a:defRPr b="1" sz="2000"/>
            </a:lvl9pPr>
          </a:lstStyle>
          <a:p/>
        </p:txBody>
      </p:sp>
      <p:sp>
        <p:nvSpPr>
          <p:cNvPr id="179" name="Google Shape;179;p16"/>
          <p:cNvSpPr txBox="1"/>
          <p:nvPr>
            <p:ph idx="15" type="subTitle"/>
          </p:nvPr>
        </p:nvSpPr>
        <p:spPr>
          <a:xfrm>
            <a:off x="4754817" y="3890574"/>
            <a:ext cx="3300900" cy="38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80" name="Google Shape;180;p16"/>
          <p:cNvSpPr/>
          <p:nvPr/>
        </p:nvSpPr>
        <p:spPr>
          <a:xfrm>
            <a:off x="-43832" y="4518590"/>
            <a:ext cx="9392686" cy="880899"/>
          </a:xfrm>
          <a:custGeom>
            <a:rect b="b" l="l" r="r" t="t"/>
            <a:pathLst>
              <a:path extrusionOk="0" h="1197" w="9450">
                <a:moveTo>
                  <a:pt x="19" y="549"/>
                </a:moveTo>
                <a:cubicBezTo>
                  <a:pt x="19" y="549"/>
                  <a:pt x="254" y="558"/>
                  <a:pt x="423" y="605"/>
                </a:cubicBezTo>
                <a:cubicBezTo>
                  <a:pt x="592" y="652"/>
                  <a:pt x="1258" y="784"/>
                  <a:pt x="1408" y="774"/>
                </a:cubicBezTo>
                <a:cubicBezTo>
                  <a:pt x="1558" y="765"/>
                  <a:pt x="1859" y="737"/>
                  <a:pt x="2018" y="774"/>
                </a:cubicBezTo>
                <a:cubicBezTo>
                  <a:pt x="2177" y="812"/>
                  <a:pt x="2534" y="924"/>
                  <a:pt x="2712" y="924"/>
                </a:cubicBezTo>
                <a:cubicBezTo>
                  <a:pt x="2890" y="924"/>
                  <a:pt x="3228" y="821"/>
                  <a:pt x="3491" y="831"/>
                </a:cubicBezTo>
                <a:cubicBezTo>
                  <a:pt x="3754" y="840"/>
                  <a:pt x="3998" y="793"/>
                  <a:pt x="4082" y="755"/>
                </a:cubicBezTo>
                <a:cubicBezTo>
                  <a:pt x="4167" y="718"/>
                  <a:pt x="4514" y="774"/>
                  <a:pt x="4514" y="774"/>
                </a:cubicBezTo>
                <a:lnTo>
                  <a:pt x="4505" y="690"/>
                </a:lnTo>
                <a:cubicBezTo>
                  <a:pt x="4505" y="690"/>
                  <a:pt x="5734" y="699"/>
                  <a:pt x="5903" y="662"/>
                </a:cubicBezTo>
                <a:cubicBezTo>
                  <a:pt x="6072" y="624"/>
                  <a:pt x="6316" y="464"/>
                  <a:pt x="6316" y="464"/>
                </a:cubicBezTo>
                <a:lnTo>
                  <a:pt x="6319" y="368"/>
                </a:lnTo>
                <a:cubicBezTo>
                  <a:pt x="6319" y="368"/>
                  <a:pt x="6757" y="389"/>
                  <a:pt x="6992" y="305"/>
                </a:cubicBezTo>
                <a:cubicBezTo>
                  <a:pt x="7227" y="220"/>
                  <a:pt x="7424" y="23"/>
                  <a:pt x="7827" y="5"/>
                </a:cubicBezTo>
                <a:cubicBezTo>
                  <a:pt x="8230" y="-14"/>
                  <a:pt x="8324" y="23"/>
                  <a:pt x="8549" y="23"/>
                </a:cubicBezTo>
                <a:cubicBezTo>
                  <a:pt x="8774" y="23"/>
                  <a:pt x="8840" y="14"/>
                  <a:pt x="9000" y="61"/>
                </a:cubicBezTo>
                <a:cubicBezTo>
                  <a:pt x="9159" y="108"/>
                  <a:pt x="9403" y="164"/>
                  <a:pt x="9403" y="164"/>
                </a:cubicBezTo>
                <a:lnTo>
                  <a:pt x="9450" y="1159"/>
                </a:lnTo>
                <a:lnTo>
                  <a:pt x="0" y="1197"/>
                </a:lnTo>
                <a:lnTo>
                  <a:pt x="19" y="549"/>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1" name="Google Shape;181;p16"/>
          <p:cNvSpPr/>
          <p:nvPr/>
        </p:nvSpPr>
        <p:spPr>
          <a:xfrm rot="1311570">
            <a:off x="8130211" y="2343151"/>
            <a:ext cx="1904681" cy="2350231"/>
          </a:xfrm>
          <a:custGeom>
            <a:rect b="b" l="l" r="r" t="t"/>
            <a:pathLst>
              <a:path extrusionOk="0" h="4874" w="3950">
                <a:moveTo>
                  <a:pt x="3950" y="1590"/>
                </a:moveTo>
                <a:cubicBezTo>
                  <a:pt x="3650" y="1184"/>
                  <a:pt x="3068" y="1221"/>
                  <a:pt x="3068" y="1221"/>
                </a:cubicBezTo>
                <a:lnTo>
                  <a:pt x="3093" y="1192"/>
                </a:lnTo>
                <a:cubicBezTo>
                  <a:pt x="2900" y="1221"/>
                  <a:pt x="2396" y="1364"/>
                  <a:pt x="2396" y="1364"/>
                </a:cubicBezTo>
                <a:lnTo>
                  <a:pt x="2424" y="1311"/>
                </a:lnTo>
                <a:cubicBezTo>
                  <a:pt x="2424" y="1311"/>
                  <a:pt x="2293" y="1381"/>
                  <a:pt x="2174" y="1504"/>
                </a:cubicBezTo>
                <a:cubicBezTo>
                  <a:pt x="2139" y="1540"/>
                  <a:pt x="2101" y="1594"/>
                  <a:pt x="2065" y="1650"/>
                </a:cubicBezTo>
                <a:lnTo>
                  <a:pt x="2129" y="1427"/>
                </a:lnTo>
                <a:lnTo>
                  <a:pt x="2082" y="1450"/>
                </a:lnTo>
                <a:lnTo>
                  <a:pt x="2237" y="1070"/>
                </a:lnTo>
                <a:lnTo>
                  <a:pt x="2162" y="1103"/>
                </a:lnTo>
                <a:cubicBezTo>
                  <a:pt x="2190" y="1033"/>
                  <a:pt x="2354" y="793"/>
                  <a:pt x="2354" y="793"/>
                </a:cubicBezTo>
                <a:lnTo>
                  <a:pt x="2275" y="831"/>
                </a:lnTo>
                <a:cubicBezTo>
                  <a:pt x="2354" y="685"/>
                  <a:pt x="2575" y="437"/>
                  <a:pt x="2575" y="437"/>
                </a:cubicBezTo>
                <a:lnTo>
                  <a:pt x="2504" y="460"/>
                </a:lnTo>
                <a:lnTo>
                  <a:pt x="2664" y="296"/>
                </a:lnTo>
                <a:lnTo>
                  <a:pt x="2584" y="305"/>
                </a:lnTo>
                <a:cubicBezTo>
                  <a:pt x="2631" y="188"/>
                  <a:pt x="2795" y="0"/>
                  <a:pt x="2795" y="0"/>
                </a:cubicBezTo>
                <a:cubicBezTo>
                  <a:pt x="2603" y="70"/>
                  <a:pt x="2420" y="188"/>
                  <a:pt x="2420" y="188"/>
                </a:cubicBezTo>
                <a:lnTo>
                  <a:pt x="2420" y="132"/>
                </a:lnTo>
                <a:cubicBezTo>
                  <a:pt x="2265" y="282"/>
                  <a:pt x="2068" y="530"/>
                  <a:pt x="2068" y="530"/>
                </a:cubicBezTo>
                <a:lnTo>
                  <a:pt x="2054" y="460"/>
                </a:lnTo>
                <a:cubicBezTo>
                  <a:pt x="1984" y="573"/>
                  <a:pt x="1852" y="925"/>
                  <a:pt x="1852" y="925"/>
                </a:cubicBezTo>
                <a:lnTo>
                  <a:pt x="1833" y="854"/>
                </a:lnTo>
                <a:cubicBezTo>
                  <a:pt x="1791" y="976"/>
                  <a:pt x="1763" y="1309"/>
                  <a:pt x="1763" y="1309"/>
                </a:cubicBezTo>
                <a:lnTo>
                  <a:pt x="1749" y="1253"/>
                </a:lnTo>
                <a:cubicBezTo>
                  <a:pt x="1749" y="1253"/>
                  <a:pt x="1740" y="1348"/>
                  <a:pt x="1752" y="1505"/>
                </a:cubicBezTo>
                <a:lnTo>
                  <a:pt x="1752" y="1505"/>
                </a:lnTo>
                <a:lnTo>
                  <a:pt x="1733" y="1552"/>
                </a:lnTo>
                <a:cubicBezTo>
                  <a:pt x="1693" y="1449"/>
                  <a:pt x="1461" y="1170"/>
                  <a:pt x="1461" y="1170"/>
                </a:cubicBezTo>
                <a:lnTo>
                  <a:pt x="1449" y="1270"/>
                </a:lnTo>
                <a:lnTo>
                  <a:pt x="1286" y="1101"/>
                </a:lnTo>
                <a:lnTo>
                  <a:pt x="1283" y="1155"/>
                </a:lnTo>
                <a:cubicBezTo>
                  <a:pt x="1204" y="1061"/>
                  <a:pt x="1004" y="942"/>
                  <a:pt x="1004" y="942"/>
                </a:cubicBezTo>
                <a:lnTo>
                  <a:pt x="1011" y="992"/>
                </a:lnTo>
                <a:cubicBezTo>
                  <a:pt x="935" y="923"/>
                  <a:pt x="720" y="864"/>
                  <a:pt x="720" y="864"/>
                </a:cubicBezTo>
                <a:lnTo>
                  <a:pt x="738" y="898"/>
                </a:lnTo>
                <a:cubicBezTo>
                  <a:pt x="263" y="798"/>
                  <a:pt x="0" y="964"/>
                  <a:pt x="0" y="964"/>
                </a:cubicBezTo>
                <a:cubicBezTo>
                  <a:pt x="103" y="936"/>
                  <a:pt x="275" y="983"/>
                  <a:pt x="275" y="983"/>
                </a:cubicBezTo>
                <a:lnTo>
                  <a:pt x="206" y="1014"/>
                </a:lnTo>
                <a:cubicBezTo>
                  <a:pt x="544" y="967"/>
                  <a:pt x="857" y="1220"/>
                  <a:pt x="857" y="1220"/>
                </a:cubicBezTo>
                <a:lnTo>
                  <a:pt x="785" y="1239"/>
                </a:lnTo>
                <a:cubicBezTo>
                  <a:pt x="926" y="1273"/>
                  <a:pt x="1111" y="1414"/>
                  <a:pt x="1111" y="1414"/>
                </a:cubicBezTo>
                <a:lnTo>
                  <a:pt x="1039" y="1427"/>
                </a:lnTo>
                <a:cubicBezTo>
                  <a:pt x="1151" y="1461"/>
                  <a:pt x="1373" y="1615"/>
                  <a:pt x="1373" y="1615"/>
                </a:cubicBezTo>
                <a:lnTo>
                  <a:pt x="1317" y="1627"/>
                </a:lnTo>
                <a:cubicBezTo>
                  <a:pt x="1492" y="1668"/>
                  <a:pt x="1671" y="1769"/>
                  <a:pt x="1781" y="1840"/>
                </a:cubicBezTo>
                <a:cubicBezTo>
                  <a:pt x="1660" y="1789"/>
                  <a:pt x="1507" y="1730"/>
                  <a:pt x="1444" y="1727"/>
                </a:cubicBezTo>
                <a:lnTo>
                  <a:pt x="1481" y="1774"/>
                </a:lnTo>
                <a:cubicBezTo>
                  <a:pt x="1481" y="1774"/>
                  <a:pt x="782" y="1657"/>
                  <a:pt x="416" y="2084"/>
                </a:cubicBezTo>
                <a:lnTo>
                  <a:pt x="477" y="2070"/>
                </a:lnTo>
                <a:cubicBezTo>
                  <a:pt x="477" y="2070"/>
                  <a:pt x="97" y="2313"/>
                  <a:pt x="200" y="2890"/>
                </a:cubicBezTo>
                <a:lnTo>
                  <a:pt x="355" y="2562"/>
                </a:lnTo>
                <a:lnTo>
                  <a:pt x="360" y="2627"/>
                </a:lnTo>
                <a:cubicBezTo>
                  <a:pt x="360" y="2627"/>
                  <a:pt x="491" y="2346"/>
                  <a:pt x="693" y="2210"/>
                </a:cubicBezTo>
                <a:lnTo>
                  <a:pt x="679" y="2275"/>
                </a:lnTo>
                <a:cubicBezTo>
                  <a:pt x="679" y="2275"/>
                  <a:pt x="1031" y="2042"/>
                  <a:pt x="1167" y="2018"/>
                </a:cubicBezTo>
                <a:lnTo>
                  <a:pt x="1115" y="2065"/>
                </a:lnTo>
                <a:cubicBezTo>
                  <a:pt x="1115" y="2065"/>
                  <a:pt x="1406" y="1976"/>
                  <a:pt x="1481" y="1976"/>
                </a:cubicBezTo>
                <a:lnTo>
                  <a:pt x="1453" y="2023"/>
                </a:lnTo>
                <a:cubicBezTo>
                  <a:pt x="1453" y="2023"/>
                  <a:pt x="1563" y="2005"/>
                  <a:pt x="1665" y="1994"/>
                </a:cubicBezTo>
                <a:cubicBezTo>
                  <a:pt x="1546" y="2089"/>
                  <a:pt x="1391" y="2243"/>
                  <a:pt x="1364" y="2280"/>
                </a:cubicBezTo>
                <a:cubicBezTo>
                  <a:pt x="1327" y="2332"/>
                  <a:pt x="1294" y="2397"/>
                  <a:pt x="1294" y="2397"/>
                </a:cubicBezTo>
                <a:lnTo>
                  <a:pt x="1355" y="2355"/>
                </a:lnTo>
                <a:cubicBezTo>
                  <a:pt x="1355" y="2355"/>
                  <a:pt x="1270" y="2529"/>
                  <a:pt x="1228" y="2660"/>
                </a:cubicBezTo>
                <a:cubicBezTo>
                  <a:pt x="1186" y="2792"/>
                  <a:pt x="1195" y="2862"/>
                  <a:pt x="1195" y="2862"/>
                </a:cubicBezTo>
                <a:lnTo>
                  <a:pt x="1251" y="2806"/>
                </a:lnTo>
                <a:cubicBezTo>
                  <a:pt x="1251" y="2806"/>
                  <a:pt x="1209" y="2970"/>
                  <a:pt x="1195" y="3031"/>
                </a:cubicBezTo>
                <a:lnTo>
                  <a:pt x="1242" y="3007"/>
                </a:lnTo>
                <a:cubicBezTo>
                  <a:pt x="1242" y="3007"/>
                  <a:pt x="1228" y="3355"/>
                  <a:pt x="1327" y="3547"/>
                </a:cubicBezTo>
                <a:cubicBezTo>
                  <a:pt x="1327" y="3547"/>
                  <a:pt x="1336" y="3228"/>
                  <a:pt x="1345" y="3158"/>
                </a:cubicBezTo>
                <a:lnTo>
                  <a:pt x="1369" y="3219"/>
                </a:lnTo>
                <a:lnTo>
                  <a:pt x="1425" y="2848"/>
                </a:lnTo>
                <a:lnTo>
                  <a:pt x="1439" y="2937"/>
                </a:lnTo>
                <a:cubicBezTo>
                  <a:pt x="1439" y="2937"/>
                  <a:pt x="1486" y="2627"/>
                  <a:pt x="1552" y="2519"/>
                </a:cubicBezTo>
                <a:lnTo>
                  <a:pt x="1561" y="2576"/>
                </a:lnTo>
                <a:lnTo>
                  <a:pt x="1688" y="2275"/>
                </a:lnTo>
                <a:lnTo>
                  <a:pt x="1674" y="2379"/>
                </a:lnTo>
                <a:lnTo>
                  <a:pt x="1772" y="2173"/>
                </a:lnTo>
                <a:lnTo>
                  <a:pt x="1763" y="2247"/>
                </a:lnTo>
                <a:cubicBezTo>
                  <a:pt x="1763" y="2247"/>
                  <a:pt x="1880" y="2079"/>
                  <a:pt x="1945" y="2020"/>
                </a:cubicBezTo>
                <a:cubicBezTo>
                  <a:pt x="2401" y="3118"/>
                  <a:pt x="2656" y="4874"/>
                  <a:pt x="2656" y="4874"/>
                </a:cubicBezTo>
                <a:lnTo>
                  <a:pt x="2806" y="4824"/>
                </a:lnTo>
                <a:cubicBezTo>
                  <a:pt x="2551" y="3457"/>
                  <a:pt x="2109" y="2297"/>
                  <a:pt x="1995" y="2013"/>
                </a:cubicBezTo>
                <a:cubicBezTo>
                  <a:pt x="2030" y="2024"/>
                  <a:pt x="2089" y="2044"/>
                  <a:pt x="2138" y="2065"/>
                </a:cubicBezTo>
                <a:cubicBezTo>
                  <a:pt x="2214" y="2098"/>
                  <a:pt x="2312" y="2159"/>
                  <a:pt x="2312" y="2159"/>
                </a:cubicBezTo>
                <a:lnTo>
                  <a:pt x="2303" y="2098"/>
                </a:lnTo>
                <a:lnTo>
                  <a:pt x="2664" y="2407"/>
                </a:lnTo>
                <a:lnTo>
                  <a:pt x="2655" y="2350"/>
                </a:lnTo>
                <a:cubicBezTo>
                  <a:pt x="2739" y="2411"/>
                  <a:pt x="2932" y="2698"/>
                  <a:pt x="2932" y="2698"/>
                </a:cubicBezTo>
                <a:lnTo>
                  <a:pt x="2936" y="2641"/>
                </a:lnTo>
                <a:cubicBezTo>
                  <a:pt x="3030" y="2698"/>
                  <a:pt x="3213" y="2937"/>
                  <a:pt x="3213" y="2937"/>
                </a:cubicBezTo>
                <a:lnTo>
                  <a:pt x="3199" y="2881"/>
                </a:lnTo>
                <a:cubicBezTo>
                  <a:pt x="3279" y="2918"/>
                  <a:pt x="3406" y="3101"/>
                  <a:pt x="3406" y="3101"/>
                </a:cubicBezTo>
                <a:cubicBezTo>
                  <a:pt x="3404" y="3094"/>
                  <a:pt x="3403" y="3087"/>
                  <a:pt x="3401" y="3080"/>
                </a:cubicBezTo>
                <a:cubicBezTo>
                  <a:pt x="3325" y="2739"/>
                  <a:pt x="2979" y="2257"/>
                  <a:pt x="2979" y="2257"/>
                </a:cubicBezTo>
                <a:lnTo>
                  <a:pt x="3054" y="2280"/>
                </a:lnTo>
                <a:cubicBezTo>
                  <a:pt x="3054" y="2280"/>
                  <a:pt x="2931" y="2164"/>
                  <a:pt x="2838" y="2107"/>
                </a:cubicBezTo>
                <a:cubicBezTo>
                  <a:pt x="2693" y="2020"/>
                  <a:pt x="2374" y="1867"/>
                  <a:pt x="2168" y="1847"/>
                </a:cubicBezTo>
                <a:lnTo>
                  <a:pt x="2260" y="1795"/>
                </a:lnTo>
                <a:lnTo>
                  <a:pt x="2363" y="1795"/>
                </a:lnTo>
                <a:lnTo>
                  <a:pt x="2322" y="1750"/>
                </a:lnTo>
                <a:lnTo>
                  <a:pt x="2543" y="1725"/>
                </a:lnTo>
                <a:lnTo>
                  <a:pt x="2441" y="1705"/>
                </a:lnTo>
                <a:cubicBezTo>
                  <a:pt x="2539" y="1676"/>
                  <a:pt x="2851" y="1623"/>
                  <a:pt x="2851" y="1623"/>
                </a:cubicBezTo>
                <a:lnTo>
                  <a:pt x="2757" y="1610"/>
                </a:lnTo>
                <a:lnTo>
                  <a:pt x="3142" y="1528"/>
                </a:lnTo>
                <a:lnTo>
                  <a:pt x="3056" y="1524"/>
                </a:lnTo>
                <a:cubicBezTo>
                  <a:pt x="3150" y="1496"/>
                  <a:pt x="3450" y="1500"/>
                  <a:pt x="3450" y="1500"/>
                </a:cubicBezTo>
                <a:lnTo>
                  <a:pt x="3396" y="1467"/>
                </a:lnTo>
                <a:cubicBezTo>
                  <a:pt x="3630" y="1467"/>
                  <a:pt x="3950" y="1590"/>
                  <a:pt x="3950" y="1590"/>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2" name="Google Shape;182;p16"/>
          <p:cNvSpPr/>
          <p:nvPr/>
        </p:nvSpPr>
        <p:spPr>
          <a:xfrm rot="31">
            <a:off x="2229495" y="4865842"/>
            <a:ext cx="915523" cy="378917"/>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3" name="Google Shape;183;p16"/>
          <p:cNvSpPr/>
          <p:nvPr/>
        </p:nvSpPr>
        <p:spPr>
          <a:xfrm flipH="1" rot="-1555610">
            <a:off x="-831486" y="2766325"/>
            <a:ext cx="1904677" cy="2350226"/>
          </a:xfrm>
          <a:custGeom>
            <a:rect b="b" l="l" r="r" t="t"/>
            <a:pathLst>
              <a:path extrusionOk="0" h="4874" w="3950">
                <a:moveTo>
                  <a:pt x="3950" y="1590"/>
                </a:moveTo>
                <a:cubicBezTo>
                  <a:pt x="3650" y="1184"/>
                  <a:pt x="3068" y="1221"/>
                  <a:pt x="3068" y="1221"/>
                </a:cubicBezTo>
                <a:lnTo>
                  <a:pt x="3093" y="1192"/>
                </a:lnTo>
                <a:cubicBezTo>
                  <a:pt x="2900" y="1221"/>
                  <a:pt x="2396" y="1364"/>
                  <a:pt x="2396" y="1364"/>
                </a:cubicBezTo>
                <a:lnTo>
                  <a:pt x="2424" y="1311"/>
                </a:lnTo>
                <a:cubicBezTo>
                  <a:pt x="2424" y="1311"/>
                  <a:pt x="2293" y="1381"/>
                  <a:pt x="2174" y="1504"/>
                </a:cubicBezTo>
                <a:cubicBezTo>
                  <a:pt x="2139" y="1540"/>
                  <a:pt x="2101" y="1594"/>
                  <a:pt x="2065" y="1650"/>
                </a:cubicBezTo>
                <a:lnTo>
                  <a:pt x="2129" y="1427"/>
                </a:lnTo>
                <a:lnTo>
                  <a:pt x="2082" y="1450"/>
                </a:lnTo>
                <a:lnTo>
                  <a:pt x="2237" y="1070"/>
                </a:lnTo>
                <a:lnTo>
                  <a:pt x="2162" y="1103"/>
                </a:lnTo>
                <a:cubicBezTo>
                  <a:pt x="2190" y="1033"/>
                  <a:pt x="2354" y="793"/>
                  <a:pt x="2354" y="793"/>
                </a:cubicBezTo>
                <a:lnTo>
                  <a:pt x="2275" y="831"/>
                </a:lnTo>
                <a:cubicBezTo>
                  <a:pt x="2354" y="685"/>
                  <a:pt x="2575" y="437"/>
                  <a:pt x="2575" y="437"/>
                </a:cubicBezTo>
                <a:lnTo>
                  <a:pt x="2504" y="460"/>
                </a:lnTo>
                <a:lnTo>
                  <a:pt x="2664" y="296"/>
                </a:lnTo>
                <a:lnTo>
                  <a:pt x="2584" y="305"/>
                </a:lnTo>
                <a:cubicBezTo>
                  <a:pt x="2631" y="188"/>
                  <a:pt x="2795" y="0"/>
                  <a:pt x="2795" y="0"/>
                </a:cubicBezTo>
                <a:cubicBezTo>
                  <a:pt x="2603" y="70"/>
                  <a:pt x="2420" y="188"/>
                  <a:pt x="2420" y="188"/>
                </a:cubicBezTo>
                <a:lnTo>
                  <a:pt x="2420" y="132"/>
                </a:lnTo>
                <a:cubicBezTo>
                  <a:pt x="2265" y="282"/>
                  <a:pt x="2068" y="530"/>
                  <a:pt x="2068" y="530"/>
                </a:cubicBezTo>
                <a:lnTo>
                  <a:pt x="2054" y="460"/>
                </a:lnTo>
                <a:cubicBezTo>
                  <a:pt x="1984" y="573"/>
                  <a:pt x="1852" y="925"/>
                  <a:pt x="1852" y="925"/>
                </a:cubicBezTo>
                <a:lnTo>
                  <a:pt x="1833" y="854"/>
                </a:lnTo>
                <a:cubicBezTo>
                  <a:pt x="1791" y="976"/>
                  <a:pt x="1763" y="1309"/>
                  <a:pt x="1763" y="1309"/>
                </a:cubicBezTo>
                <a:lnTo>
                  <a:pt x="1749" y="1253"/>
                </a:lnTo>
                <a:cubicBezTo>
                  <a:pt x="1749" y="1253"/>
                  <a:pt x="1740" y="1348"/>
                  <a:pt x="1752" y="1505"/>
                </a:cubicBezTo>
                <a:lnTo>
                  <a:pt x="1752" y="1505"/>
                </a:lnTo>
                <a:lnTo>
                  <a:pt x="1733" y="1552"/>
                </a:lnTo>
                <a:cubicBezTo>
                  <a:pt x="1693" y="1449"/>
                  <a:pt x="1461" y="1170"/>
                  <a:pt x="1461" y="1170"/>
                </a:cubicBezTo>
                <a:lnTo>
                  <a:pt x="1449" y="1270"/>
                </a:lnTo>
                <a:lnTo>
                  <a:pt x="1286" y="1101"/>
                </a:lnTo>
                <a:lnTo>
                  <a:pt x="1283" y="1155"/>
                </a:lnTo>
                <a:cubicBezTo>
                  <a:pt x="1204" y="1061"/>
                  <a:pt x="1004" y="942"/>
                  <a:pt x="1004" y="942"/>
                </a:cubicBezTo>
                <a:lnTo>
                  <a:pt x="1011" y="992"/>
                </a:lnTo>
                <a:cubicBezTo>
                  <a:pt x="935" y="923"/>
                  <a:pt x="720" y="864"/>
                  <a:pt x="720" y="864"/>
                </a:cubicBezTo>
                <a:lnTo>
                  <a:pt x="738" y="898"/>
                </a:lnTo>
                <a:cubicBezTo>
                  <a:pt x="263" y="798"/>
                  <a:pt x="0" y="964"/>
                  <a:pt x="0" y="964"/>
                </a:cubicBezTo>
                <a:cubicBezTo>
                  <a:pt x="103" y="936"/>
                  <a:pt x="275" y="983"/>
                  <a:pt x="275" y="983"/>
                </a:cubicBezTo>
                <a:lnTo>
                  <a:pt x="206" y="1014"/>
                </a:lnTo>
                <a:cubicBezTo>
                  <a:pt x="544" y="967"/>
                  <a:pt x="857" y="1220"/>
                  <a:pt x="857" y="1220"/>
                </a:cubicBezTo>
                <a:lnTo>
                  <a:pt x="785" y="1239"/>
                </a:lnTo>
                <a:cubicBezTo>
                  <a:pt x="926" y="1273"/>
                  <a:pt x="1111" y="1414"/>
                  <a:pt x="1111" y="1414"/>
                </a:cubicBezTo>
                <a:lnTo>
                  <a:pt x="1039" y="1427"/>
                </a:lnTo>
                <a:cubicBezTo>
                  <a:pt x="1151" y="1461"/>
                  <a:pt x="1373" y="1615"/>
                  <a:pt x="1373" y="1615"/>
                </a:cubicBezTo>
                <a:lnTo>
                  <a:pt x="1317" y="1627"/>
                </a:lnTo>
                <a:cubicBezTo>
                  <a:pt x="1492" y="1668"/>
                  <a:pt x="1671" y="1769"/>
                  <a:pt x="1781" y="1840"/>
                </a:cubicBezTo>
                <a:cubicBezTo>
                  <a:pt x="1660" y="1789"/>
                  <a:pt x="1507" y="1730"/>
                  <a:pt x="1444" y="1727"/>
                </a:cubicBezTo>
                <a:lnTo>
                  <a:pt x="1481" y="1774"/>
                </a:lnTo>
                <a:cubicBezTo>
                  <a:pt x="1481" y="1774"/>
                  <a:pt x="782" y="1657"/>
                  <a:pt x="416" y="2084"/>
                </a:cubicBezTo>
                <a:lnTo>
                  <a:pt x="477" y="2070"/>
                </a:lnTo>
                <a:cubicBezTo>
                  <a:pt x="477" y="2070"/>
                  <a:pt x="97" y="2313"/>
                  <a:pt x="200" y="2890"/>
                </a:cubicBezTo>
                <a:lnTo>
                  <a:pt x="355" y="2562"/>
                </a:lnTo>
                <a:lnTo>
                  <a:pt x="360" y="2627"/>
                </a:lnTo>
                <a:cubicBezTo>
                  <a:pt x="360" y="2627"/>
                  <a:pt x="491" y="2346"/>
                  <a:pt x="693" y="2210"/>
                </a:cubicBezTo>
                <a:lnTo>
                  <a:pt x="679" y="2275"/>
                </a:lnTo>
                <a:cubicBezTo>
                  <a:pt x="679" y="2275"/>
                  <a:pt x="1031" y="2042"/>
                  <a:pt x="1167" y="2018"/>
                </a:cubicBezTo>
                <a:lnTo>
                  <a:pt x="1115" y="2065"/>
                </a:lnTo>
                <a:cubicBezTo>
                  <a:pt x="1115" y="2065"/>
                  <a:pt x="1406" y="1976"/>
                  <a:pt x="1481" y="1976"/>
                </a:cubicBezTo>
                <a:lnTo>
                  <a:pt x="1453" y="2023"/>
                </a:lnTo>
                <a:cubicBezTo>
                  <a:pt x="1453" y="2023"/>
                  <a:pt x="1563" y="2005"/>
                  <a:pt x="1665" y="1994"/>
                </a:cubicBezTo>
                <a:cubicBezTo>
                  <a:pt x="1546" y="2089"/>
                  <a:pt x="1391" y="2243"/>
                  <a:pt x="1364" y="2280"/>
                </a:cubicBezTo>
                <a:cubicBezTo>
                  <a:pt x="1327" y="2332"/>
                  <a:pt x="1294" y="2397"/>
                  <a:pt x="1294" y="2397"/>
                </a:cubicBezTo>
                <a:lnTo>
                  <a:pt x="1355" y="2355"/>
                </a:lnTo>
                <a:cubicBezTo>
                  <a:pt x="1355" y="2355"/>
                  <a:pt x="1270" y="2529"/>
                  <a:pt x="1228" y="2660"/>
                </a:cubicBezTo>
                <a:cubicBezTo>
                  <a:pt x="1186" y="2792"/>
                  <a:pt x="1195" y="2862"/>
                  <a:pt x="1195" y="2862"/>
                </a:cubicBezTo>
                <a:lnTo>
                  <a:pt x="1251" y="2806"/>
                </a:lnTo>
                <a:cubicBezTo>
                  <a:pt x="1251" y="2806"/>
                  <a:pt x="1209" y="2970"/>
                  <a:pt x="1195" y="3031"/>
                </a:cubicBezTo>
                <a:lnTo>
                  <a:pt x="1242" y="3007"/>
                </a:lnTo>
                <a:cubicBezTo>
                  <a:pt x="1242" y="3007"/>
                  <a:pt x="1228" y="3355"/>
                  <a:pt x="1327" y="3547"/>
                </a:cubicBezTo>
                <a:cubicBezTo>
                  <a:pt x="1327" y="3547"/>
                  <a:pt x="1336" y="3228"/>
                  <a:pt x="1345" y="3158"/>
                </a:cubicBezTo>
                <a:lnTo>
                  <a:pt x="1369" y="3219"/>
                </a:lnTo>
                <a:lnTo>
                  <a:pt x="1425" y="2848"/>
                </a:lnTo>
                <a:lnTo>
                  <a:pt x="1439" y="2937"/>
                </a:lnTo>
                <a:cubicBezTo>
                  <a:pt x="1439" y="2937"/>
                  <a:pt x="1486" y="2627"/>
                  <a:pt x="1552" y="2519"/>
                </a:cubicBezTo>
                <a:lnTo>
                  <a:pt x="1561" y="2576"/>
                </a:lnTo>
                <a:lnTo>
                  <a:pt x="1688" y="2275"/>
                </a:lnTo>
                <a:lnTo>
                  <a:pt x="1674" y="2379"/>
                </a:lnTo>
                <a:lnTo>
                  <a:pt x="1772" y="2173"/>
                </a:lnTo>
                <a:lnTo>
                  <a:pt x="1763" y="2247"/>
                </a:lnTo>
                <a:cubicBezTo>
                  <a:pt x="1763" y="2247"/>
                  <a:pt x="1880" y="2079"/>
                  <a:pt x="1945" y="2020"/>
                </a:cubicBezTo>
                <a:cubicBezTo>
                  <a:pt x="2401" y="3118"/>
                  <a:pt x="2656" y="4874"/>
                  <a:pt x="2656" y="4874"/>
                </a:cubicBezTo>
                <a:lnTo>
                  <a:pt x="2806" y="4824"/>
                </a:lnTo>
                <a:cubicBezTo>
                  <a:pt x="2551" y="3457"/>
                  <a:pt x="2109" y="2297"/>
                  <a:pt x="1995" y="2013"/>
                </a:cubicBezTo>
                <a:cubicBezTo>
                  <a:pt x="2030" y="2024"/>
                  <a:pt x="2089" y="2044"/>
                  <a:pt x="2138" y="2065"/>
                </a:cubicBezTo>
                <a:cubicBezTo>
                  <a:pt x="2214" y="2098"/>
                  <a:pt x="2312" y="2159"/>
                  <a:pt x="2312" y="2159"/>
                </a:cubicBezTo>
                <a:lnTo>
                  <a:pt x="2303" y="2098"/>
                </a:lnTo>
                <a:lnTo>
                  <a:pt x="2664" y="2407"/>
                </a:lnTo>
                <a:lnTo>
                  <a:pt x="2655" y="2350"/>
                </a:lnTo>
                <a:cubicBezTo>
                  <a:pt x="2739" y="2411"/>
                  <a:pt x="2932" y="2698"/>
                  <a:pt x="2932" y="2698"/>
                </a:cubicBezTo>
                <a:lnTo>
                  <a:pt x="2936" y="2641"/>
                </a:lnTo>
                <a:cubicBezTo>
                  <a:pt x="3030" y="2698"/>
                  <a:pt x="3213" y="2937"/>
                  <a:pt x="3213" y="2937"/>
                </a:cubicBezTo>
                <a:lnTo>
                  <a:pt x="3199" y="2881"/>
                </a:lnTo>
                <a:cubicBezTo>
                  <a:pt x="3279" y="2918"/>
                  <a:pt x="3406" y="3101"/>
                  <a:pt x="3406" y="3101"/>
                </a:cubicBezTo>
                <a:cubicBezTo>
                  <a:pt x="3404" y="3094"/>
                  <a:pt x="3403" y="3087"/>
                  <a:pt x="3401" y="3080"/>
                </a:cubicBezTo>
                <a:cubicBezTo>
                  <a:pt x="3325" y="2739"/>
                  <a:pt x="2979" y="2257"/>
                  <a:pt x="2979" y="2257"/>
                </a:cubicBezTo>
                <a:lnTo>
                  <a:pt x="3054" y="2280"/>
                </a:lnTo>
                <a:cubicBezTo>
                  <a:pt x="3054" y="2280"/>
                  <a:pt x="2931" y="2164"/>
                  <a:pt x="2838" y="2107"/>
                </a:cubicBezTo>
                <a:cubicBezTo>
                  <a:pt x="2693" y="2020"/>
                  <a:pt x="2374" y="1867"/>
                  <a:pt x="2168" y="1847"/>
                </a:cubicBezTo>
                <a:lnTo>
                  <a:pt x="2260" y="1795"/>
                </a:lnTo>
                <a:lnTo>
                  <a:pt x="2363" y="1795"/>
                </a:lnTo>
                <a:lnTo>
                  <a:pt x="2322" y="1750"/>
                </a:lnTo>
                <a:lnTo>
                  <a:pt x="2543" y="1725"/>
                </a:lnTo>
                <a:lnTo>
                  <a:pt x="2441" y="1705"/>
                </a:lnTo>
                <a:cubicBezTo>
                  <a:pt x="2539" y="1676"/>
                  <a:pt x="2851" y="1623"/>
                  <a:pt x="2851" y="1623"/>
                </a:cubicBezTo>
                <a:lnTo>
                  <a:pt x="2757" y="1610"/>
                </a:lnTo>
                <a:lnTo>
                  <a:pt x="3142" y="1528"/>
                </a:lnTo>
                <a:lnTo>
                  <a:pt x="3056" y="1524"/>
                </a:lnTo>
                <a:cubicBezTo>
                  <a:pt x="3150" y="1496"/>
                  <a:pt x="3450" y="1500"/>
                  <a:pt x="3450" y="1500"/>
                </a:cubicBezTo>
                <a:lnTo>
                  <a:pt x="3396" y="1467"/>
                </a:lnTo>
                <a:cubicBezTo>
                  <a:pt x="3630" y="1467"/>
                  <a:pt x="3950" y="1590"/>
                  <a:pt x="3950" y="1590"/>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4" name="Google Shape;184;p16"/>
          <p:cNvSpPr/>
          <p:nvPr/>
        </p:nvSpPr>
        <p:spPr>
          <a:xfrm flipH="1" rot="-1003035">
            <a:off x="-101453" y="-593124"/>
            <a:ext cx="2893602" cy="1270802"/>
          </a:xfrm>
          <a:custGeom>
            <a:rect b="b" l="l" r="r" t="t"/>
            <a:pathLst>
              <a:path extrusionOk="0" h="2112" w="4809">
                <a:moveTo>
                  <a:pt x="0" y="2112"/>
                </a:moveTo>
                <a:cubicBezTo>
                  <a:pt x="0" y="2112"/>
                  <a:pt x="1450" y="1605"/>
                  <a:pt x="1788" y="1446"/>
                </a:cubicBezTo>
                <a:cubicBezTo>
                  <a:pt x="2126" y="1286"/>
                  <a:pt x="2436" y="1145"/>
                  <a:pt x="2436" y="1145"/>
                </a:cubicBezTo>
                <a:lnTo>
                  <a:pt x="2417" y="1249"/>
                </a:lnTo>
                <a:cubicBezTo>
                  <a:pt x="2417" y="1249"/>
                  <a:pt x="2942" y="995"/>
                  <a:pt x="3195" y="798"/>
                </a:cubicBezTo>
                <a:cubicBezTo>
                  <a:pt x="3448" y="601"/>
                  <a:pt x="4284" y="0"/>
                  <a:pt x="4284" y="0"/>
                </a:cubicBezTo>
                <a:lnTo>
                  <a:pt x="4809" y="517"/>
                </a:lnTo>
                <a:cubicBezTo>
                  <a:pt x="4809" y="517"/>
                  <a:pt x="4528" y="742"/>
                  <a:pt x="4143" y="948"/>
                </a:cubicBezTo>
                <a:cubicBezTo>
                  <a:pt x="3758" y="1155"/>
                  <a:pt x="2586" y="1577"/>
                  <a:pt x="2454" y="1633"/>
                </a:cubicBezTo>
                <a:cubicBezTo>
                  <a:pt x="2323" y="1690"/>
                  <a:pt x="1938" y="1793"/>
                  <a:pt x="1938" y="1793"/>
                </a:cubicBezTo>
                <a:lnTo>
                  <a:pt x="2013" y="1662"/>
                </a:lnTo>
                <a:cubicBezTo>
                  <a:pt x="2013" y="1662"/>
                  <a:pt x="253" y="2131"/>
                  <a:pt x="0" y="2112"/>
                </a:cubicBez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5" name="Google Shape;185;p16"/>
          <p:cNvSpPr/>
          <p:nvPr/>
        </p:nvSpPr>
        <p:spPr>
          <a:xfrm flipH="1" rot="-421785">
            <a:off x="5218992" y="-393297"/>
            <a:ext cx="3680722" cy="668849"/>
          </a:xfrm>
          <a:custGeom>
            <a:rect b="b" l="l" r="r" t="t"/>
            <a:pathLst>
              <a:path extrusionOk="0" h="1465" w="8062">
                <a:moveTo>
                  <a:pt x="0" y="948"/>
                </a:moveTo>
                <a:cubicBezTo>
                  <a:pt x="0" y="948"/>
                  <a:pt x="1305" y="1370"/>
                  <a:pt x="1624" y="1417"/>
                </a:cubicBezTo>
                <a:cubicBezTo>
                  <a:pt x="1943" y="1464"/>
                  <a:pt x="3219" y="1483"/>
                  <a:pt x="3557" y="1445"/>
                </a:cubicBezTo>
                <a:cubicBezTo>
                  <a:pt x="3895" y="1408"/>
                  <a:pt x="6448" y="948"/>
                  <a:pt x="6898" y="798"/>
                </a:cubicBezTo>
                <a:cubicBezTo>
                  <a:pt x="7349" y="648"/>
                  <a:pt x="8062" y="197"/>
                  <a:pt x="8062" y="197"/>
                </a:cubicBezTo>
                <a:lnTo>
                  <a:pt x="7621" y="0"/>
                </a:lnTo>
                <a:cubicBezTo>
                  <a:pt x="7621" y="0"/>
                  <a:pt x="6570" y="713"/>
                  <a:pt x="5913" y="882"/>
                </a:cubicBezTo>
                <a:cubicBezTo>
                  <a:pt x="5256" y="1051"/>
                  <a:pt x="3763" y="1380"/>
                  <a:pt x="3444" y="1408"/>
                </a:cubicBezTo>
                <a:cubicBezTo>
                  <a:pt x="3125" y="1436"/>
                  <a:pt x="2122" y="1380"/>
                  <a:pt x="1906" y="1342"/>
                </a:cubicBezTo>
                <a:cubicBezTo>
                  <a:pt x="1690" y="1305"/>
                  <a:pt x="320" y="817"/>
                  <a:pt x="226" y="770"/>
                </a:cubicBezTo>
                <a:cubicBezTo>
                  <a:pt x="132" y="723"/>
                  <a:pt x="0" y="948"/>
                  <a:pt x="0" y="948"/>
                </a:cubicBez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9">
    <p:spTree>
      <p:nvGrpSpPr>
        <p:cNvPr id="186" name="Shape 186"/>
        <p:cNvGrpSpPr/>
        <p:nvPr/>
      </p:nvGrpSpPr>
      <p:grpSpPr>
        <a:xfrm>
          <a:off x="0" y="0"/>
          <a:ext cx="0" cy="0"/>
          <a:chOff x="0" y="0"/>
          <a:chExt cx="0" cy="0"/>
        </a:xfrm>
      </p:grpSpPr>
      <p:pic>
        <p:nvPicPr>
          <p:cNvPr id="187" name="Google Shape;187;p17"/>
          <p:cNvPicPr preferRelativeResize="0"/>
          <p:nvPr/>
        </p:nvPicPr>
        <p:blipFill rotWithShape="1">
          <a:blip r:embed="rId2">
            <a:alphaModFix amt="84000"/>
          </a:blip>
          <a:srcRect b="0" l="0" r="0" t="0"/>
          <a:stretch/>
        </p:blipFill>
        <p:spPr>
          <a:xfrm>
            <a:off x="0" y="0"/>
            <a:ext cx="9144000" cy="5143500"/>
          </a:xfrm>
          <a:prstGeom prst="rect">
            <a:avLst/>
          </a:prstGeom>
          <a:noFill/>
          <a:ln>
            <a:noFill/>
          </a:ln>
        </p:spPr>
      </p:pic>
      <p:sp>
        <p:nvSpPr>
          <p:cNvPr id="188" name="Google Shape;188;p17"/>
          <p:cNvSpPr txBox="1"/>
          <p:nvPr>
            <p:ph type="title"/>
          </p:nvPr>
        </p:nvSpPr>
        <p:spPr>
          <a:xfrm>
            <a:off x="5152047" y="670950"/>
            <a:ext cx="3279000" cy="1124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9" name="Google Shape;189;p17"/>
          <p:cNvSpPr txBox="1"/>
          <p:nvPr>
            <p:ph idx="1" type="subTitle"/>
          </p:nvPr>
        </p:nvSpPr>
        <p:spPr>
          <a:xfrm>
            <a:off x="5151950" y="1871250"/>
            <a:ext cx="3279000" cy="26013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Clr>
                <a:schemeClr val="accent5"/>
              </a:buClr>
              <a:buSzPts val="1200"/>
              <a:buAutoNum type="arabicPeriod"/>
              <a:defRPr/>
            </a:lvl1pPr>
            <a:lvl2pPr lvl="1" rtl="0">
              <a:lnSpc>
                <a:spcPct val="100000"/>
              </a:lnSpc>
              <a:spcBef>
                <a:spcPts val="0"/>
              </a:spcBef>
              <a:spcAft>
                <a:spcPts val="0"/>
              </a:spcAft>
              <a:buSzPts val="1200"/>
              <a:buAutoNum type="alphaLcPeriod"/>
              <a:defRPr/>
            </a:lvl2pPr>
            <a:lvl3pPr lvl="2" rtl="0">
              <a:lnSpc>
                <a:spcPct val="100000"/>
              </a:lnSpc>
              <a:spcBef>
                <a:spcPts val="0"/>
              </a:spcBef>
              <a:spcAft>
                <a:spcPts val="0"/>
              </a:spcAft>
              <a:buSzPts val="1200"/>
              <a:buAutoNum type="romanLcPeriod"/>
              <a:defRPr/>
            </a:lvl3pPr>
            <a:lvl4pPr lvl="3" rtl="0">
              <a:lnSpc>
                <a:spcPct val="100000"/>
              </a:lnSpc>
              <a:spcBef>
                <a:spcPts val="0"/>
              </a:spcBef>
              <a:spcAft>
                <a:spcPts val="0"/>
              </a:spcAft>
              <a:buSzPts val="1200"/>
              <a:buAutoNum type="arabicPeriod"/>
              <a:defRPr/>
            </a:lvl4pPr>
            <a:lvl5pPr lvl="4" rtl="0">
              <a:lnSpc>
                <a:spcPct val="100000"/>
              </a:lnSpc>
              <a:spcBef>
                <a:spcPts val="0"/>
              </a:spcBef>
              <a:spcAft>
                <a:spcPts val="0"/>
              </a:spcAft>
              <a:buSzPts val="1200"/>
              <a:buAutoNum type="alphaLcPeriod"/>
              <a:defRPr/>
            </a:lvl5pPr>
            <a:lvl6pPr lvl="5" rtl="0">
              <a:lnSpc>
                <a:spcPct val="100000"/>
              </a:lnSpc>
              <a:spcBef>
                <a:spcPts val="0"/>
              </a:spcBef>
              <a:spcAft>
                <a:spcPts val="0"/>
              </a:spcAft>
              <a:buSzPts val="1200"/>
              <a:buAutoNum type="romanLcPeriod"/>
              <a:defRPr/>
            </a:lvl6pPr>
            <a:lvl7pPr lvl="6" rtl="0">
              <a:lnSpc>
                <a:spcPct val="100000"/>
              </a:lnSpc>
              <a:spcBef>
                <a:spcPts val="0"/>
              </a:spcBef>
              <a:spcAft>
                <a:spcPts val="0"/>
              </a:spcAft>
              <a:buSzPts val="1200"/>
              <a:buAutoNum type="arabicPeriod"/>
              <a:defRPr/>
            </a:lvl7pPr>
            <a:lvl8pPr lvl="7" rtl="0">
              <a:lnSpc>
                <a:spcPct val="100000"/>
              </a:lnSpc>
              <a:spcBef>
                <a:spcPts val="0"/>
              </a:spcBef>
              <a:spcAft>
                <a:spcPts val="0"/>
              </a:spcAft>
              <a:buSzPts val="1200"/>
              <a:buAutoNum type="alphaLcPeriod"/>
              <a:defRPr/>
            </a:lvl8pPr>
            <a:lvl9pPr lvl="8" rtl="0">
              <a:lnSpc>
                <a:spcPct val="100000"/>
              </a:lnSpc>
              <a:spcBef>
                <a:spcPts val="0"/>
              </a:spcBef>
              <a:spcAft>
                <a:spcPts val="0"/>
              </a:spcAft>
              <a:buSzPts val="1200"/>
              <a:buAutoNum type="romanLcPeriod"/>
              <a:defRPr/>
            </a:lvl9pPr>
          </a:lstStyle>
          <a:p/>
        </p:txBody>
      </p:sp>
      <p:sp>
        <p:nvSpPr>
          <p:cNvPr id="190" name="Google Shape;190;p17"/>
          <p:cNvSpPr/>
          <p:nvPr/>
        </p:nvSpPr>
        <p:spPr>
          <a:xfrm flipH="1" rot="-1003035">
            <a:off x="-439974" y="-512324"/>
            <a:ext cx="2893602" cy="1270802"/>
          </a:xfrm>
          <a:custGeom>
            <a:rect b="b" l="l" r="r" t="t"/>
            <a:pathLst>
              <a:path extrusionOk="0" h="2112" w="4809">
                <a:moveTo>
                  <a:pt x="0" y="2112"/>
                </a:moveTo>
                <a:cubicBezTo>
                  <a:pt x="0" y="2112"/>
                  <a:pt x="1450" y="1605"/>
                  <a:pt x="1788" y="1446"/>
                </a:cubicBezTo>
                <a:cubicBezTo>
                  <a:pt x="2126" y="1286"/>
                  <a:pt x="2436" y="1145"/>
                  <a:pt x="2436" y="1145"/>
                </a:cubicBezTo>
                <a:lnTo>
                  <a:pt x="2417" y="1249"/>
                </a:lnTo>
                <a:cubicBezTo>
                  <a:pt x="2417" y="1249"/>
                  <a:pt x="2942" y="995"/>
                  <a:pt x="3195" y="798"/>
                </a:cubicBezTo>
                <a:cubicBezTo>
                  <a:pt x="3448" y="601"/>
                  <a:pt x="4284" y="0"/>
                  <a:pt x="4284" y="0"/>
                </a:cubicBezTo>
                <a:lnTo>
                  <a:pt x="4809" y="517"/>
                </a:lnTo>
                <a:cubicBezTo>
                  <a:pt x="4809" y="517"/>
                  <a:pt x="4528" y="742"/>
                  <a:pt x="4143" y="948"/>
                </a:cubicBezTo>
                <a:cubicBezTo>
                  <a:pt x="3758" y="1155"/>
                  <a:pt x="2586" y="1577"/>
                  <a:pt x="2454" y="1633"/>
                </a:cubicBezTo>
                <a:cubicBezTo>
                  <a:pt x="2323" y="1690"/>
                  <a:pt x="1938" y="1793"/>
                  <a:pt x="1938" y="1793"/>
                </a:cubicBezTo>
                <a:lnTo>
                  <a:pt x="2013" y="1662"/>
                </a:lnTo>
                <a:cubicBezTo>
                  <a:pt x="2013" y="1662"/>
                  <a:pt x="253" y="2131"/>
                  <a:pt x="0" y="2112"/>
                </a:cubicBez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1" name="Google Shape;191;p17"/>
          <p:cNvSpPr/>
          <p:nvPr/>
        </p:nvSpPr>
        <p:spPr>
          <a:xfrm flipH="1">
            <a:off x="-105825" y="4518590"/>
            <a:ext cx="9392686" cy="880899"/>
          </a:xfrm>
          <a:custGeom>
            <a:rect b="b" l="l" r="r" t="t"/>
            <a:pathLst>
              <a:path extrusionOk="0" h="1197" w="9450">
                <a:moveTo>
                  <a:pt x="19" y="549"/>
                </a:moveTo>
                <a:cubicBezTo>
                  <a:pt x="19" y="549"/>
                  <a:pt x="254" y="558"/>
                  <a:pt x="423" y="605"/>
                </a:cubicBezTo>
                <a:cubicBezTo>
                  <a:pt x="592" y="652"/>
                  <a:pt x="1258" y="784"/>
                  <a:pt x="1408" y="774"/>
                </a:cubicBezTo>
                <a:cubicBezTo>
                  <a:pt x="1558" y="765"/>
                  <a:pt x="1859" y="737"/>
                  <a:pt x="2018" y="774"/>
                </a:cubicBezTo>
                <a:cubicBezTo>
                  <a:pt x="2177" y="812"/>
                  <a:pt x="2534" y="924"/>
                  <a:pt x="2712" y="924"/>
                </a:cubicBezTo>
                <a:cubicBezTo>
                  <a:pt x="2890" y="924"/>
                  <a:pt x="3228" y="821"/>
                  <a:pt x="3491" y="831"/>
                </a:cubicBezTo>
                <a:cubicBezTo>
                  <a:pt x="3754" y="840"/>
                  <a:pt x="3998" y="793"/>
                  <a:pt x="4082" y="755"/>
                </a:cubicBezTo>
                <a:cubicBezTo>
                  <a:pt x="4167" y="718"/>
                  <a:pt x="4514" y="774"/>
                  <a:pt x="4514" y="774"/>
                </a:cubicBezTo>
                <a:lnTo>
                  <a:pt x="4505" y="690"/>
                </a:lnTo>
                <a:cubicBezTo>
                  <a:pt x="4505" y="690"/>
                  <a:pt x="5734" y="699"/>
                  <a:pt x="5903" y="662"/>
                </a:cubicBezTo>
                <a:cubicBezTo>
                  <a:pt x="6072" y="624"/>
                  <a:pt x="6316" y="464"/>
                  <a:pt x="6316" y="464"/>
                </a:cubicBezTo>
                <a:lnTo>
                  <a:pt x="6319" y="368"/>
                </a:lnTo>
                <a:cubicBezTo>
                  <a:pt x="6319" y="368"/>
                  <a:pt x="6757" y="389"/>
                  <a:pt x="6992" y="305"/>
                </a:cubicBezTo>
                <a:cubicBezTo>
                  <a:pt x="7227" y="220"/>
                  <a:pt x="7424" y="23"/>
                  <a:pt x="7827" y="5"/>
                </a:cubicBezTo>
                <a:cubicBezTo>
                  <a:pt x="8230" y="-14"/>
                  <a:pt x="8324" y="23"/>
                  <a:pt x="8549" y="23"/>
                </a:cubicBezTo>
                <a:cubicBezTo>
                  <a:pt x="8774" y="23"/>
                  <a:pt x="8840" y="14"/>
                  <a:pt x="9000" y="61"/>
                </a:cubicBezTo>
                <a:cubicBezTo>
                  <a:pt x="9159" y="108"/>
                  <a:pt x="9403" y="164"/>
                  <a:pt x="9403" y="164"/>
                </a:cubicBezTo>
                <a:lnTo>
                  <a:pt x="9450" y="1159"/>
                </a:lnTo>
                <a:lnTo>
                  <a:pt x="0" y="1197"/>
                </a:lnTo>
                <a:lnTo>
                  <a:pt x="19" y="549"/>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2" name="Google Shape;192;p17"/>
          <p:cNvSpPr/>
          <p:nvPr/>
        </p:nvSpPr>
        <p:spPr>
          <a:xfrm rot="-272141">
            <a:off x="-6516" y="4271815"/>
            <a:ext cx="915524" cy="378918"/>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3" name="Google Shape;193;p17"/>
          <p:cNvSpPr/>
          <p:nvPr/>
        </p:nvSpPr>
        <p:spPr>
          <a:xfrm rot="571587">
            <a:off x="-1043387" y="2309287"/>
            <a:ext cx="2032006" cy="2507329"/>
          </a:xfrm>
          <a:custGeom>
            <a:rect b="b" l="l" r="r" t="t"/>
            <a:pathLst>
              <a:path extrusionOk="0" h="4874" w="3950">
                <a:moveTo>
                  <a:pt x="3950" y="1590"/>
                </a:moveTo>
                <a:cubicBezTo>
                  <a:pt x="3650" y="1184"/>
                  <a:pt x="3068" y="1221"/>
                  <a:pt x="3068" y="1221"/>
                </a:cubicBezTo>
                <a:lnTo>
                  <a:pt x="3093" y="1192"/>
                </a:lnTo>
                <a:cubicBezTo>
                  <a:pt x="2900" y="1221"/>
                  <a:pt x="2396" y="1364"/>
                  <a:pt x="2396" y="1364"/>
                </a:cubicBezTo>
                <a:lnTo>
                  <a:pt x="2424" y="1311"/>
                </a:lnTo>
                <a:cubicBezTo>
                  <a:pt x="2424" y="1311"/>
                  <a:pt x="2293" y="1381"/>
                  <a:pt x="2174" y="1504"/>
                </a:cubicBezTo>
                <a:cubicBezTo>
                  <a:pt x="2139" y="1540"/>
                  <a:pt x="2101" y="1594"/>
                  <a:pt x="2065" y="1650"/>
                </a:cubicBezTo>
                <a:lnTo>
                  <a:pt x="2129" y="1427"/>
                </a:lnTo>
                <a:lnTo>
                  <a:pt x="2082" y="1450"/>
                </a:lnTo>
                <a:lnTo>
                  <a:pt x="2237" y="1070"/>
                </a:lnTo>
                <a:lnTo>
                  <a:pt x="2162" y="1103"/>
                </a:lnTo>
                <a:cubicBezTo>
                  <a:pt x="2190" y="1033"/>
                  <a:pt x="2354" y="793"/>
                  <a:pt x="2354" y="793"/>
                </a:cubicBezTo>
                <a:lnTo>
                  <a:pt x="2275" y="831"/>
                </a:lnTo>
                <a:cubicBezTo>
                  <a:pt x="2354" y="685"/>
                  <a:pt x="2575" y="437"/>
                  <a:pt x="2575" y="437"/>
                </a:cubicBezTo>
                <a:lnTo>
                  <a:pt x="2504" y="460"/>
                </a:lnTo>
                <a:lnTo>
                  <a:pt x="2664" y="296"/>
                </a:lnTo>
                <a:lnTo>
                  <a:pt x="2584" y="305"/>
                </a:lnTo>
                <a:cubicBezTo>
                  <a:pt x="2631" y="188"/>
                  <a:pt x="2795" y="0"/>
                  <a:pt x="2795" y="0"/>
                </a:cubicBezTo>
                <a:cubicBezTo>
                  <a:pt x="2603" y="70"/>
                  <a:pt x="2420" y="188"/>
                  <a:pt x="2420" y="188"/>
                </a:cubicBezTo>
                <a:lnTo>
                  <a:pt x="2420" y="132"/>
                </a:lnTo>
                <a:cubicBezTo>
                  <a:pt x="2265" y="282"/>
                  <a:pt x="2068" y="530"/>
                  <a:pt x="2068" y="530"/>
                </a:cubicBezTo>
                <a:lnTo>
                  <a:pt x="2054" y="460"/>
                </a:lnTo>
                <a:cubicBezTo>
                  <a:pt x="1984" y="573"/>
                  <a:pt x="1852" y="925"/>
                  <a:pt x="1852" y="925"/>
                </a:cubicBezTo>
                <a:lnTo>
                  <a:pt x="1833" y="854"/>
                </a:lnTo>
                <a:cubicBezTo>
                  <a:pt x="1791" y="976"/>
                  <a:pt x="1763" y="1309"/>
                  <a:pt x="1763" y="1309"/>
                </a:cubicBezTo>
                <a:lnTo>
                  <a:pt x="1749" y="1253"/>
                </a:lnTo>
                <a:cubicBezTo>
                  <a:pt x="1749" y="1253"/>
                  <a:pt x="1740" y="1348"/>
                  <a:pt x="1752" y="1505"/>
                </a:cubicBezTo>
                <a:lnTo>
                  <a:pt x="1752" y="1505"/>
                </a:lnTo>
                <a:lnTo>
                  <a:pt x="1733" y="1552"/>
                </a:lnTo>
                <a:cubicBezTo>
                  <a:pt x="1693" y="1449"/>
                  <a:pt x="1461" y="1170"/>
                  <a:pt x="1461" y="1170"/>
                </a:cubicBezTo>
                <a:lnTo>
                  <a:pt x="1449" y="1270"/>
                </a:lnTo>
                <a:lnTo>
                  <a:pt x="1286" y="1101"/>
                </a:lnTo>
                <a:lnTo>
                  <a:pt x="1283" y="1155"/>
                </a:lnTo>
                <a:cubicBezTo>
                  <a:pt x="1204" y="1061"/>
                  <a:pt x="1004" y="942"/>
                  <a:pt x="1004" y="942"/>
                </a:cubicBezTo>
                <a:lnTo>
                  <a:pt x="1011" y="992"/>
                </a:lnTo>
                <a:cubicBezTo>
                  <a:pt x="935" y="923"/>
                  <a:pt x="720" y="864"/>
                  <a:pt x="720" y="864"/>
                </a:cubicBezTo>
                <a:lnTo>
                  <a:pt x="738" y="898"/>
                </a:lnTo>
                <a:cubicBezTo>
                  <a:pt x="263" y="798"/>
                  <a:pt x="0" y="964"/>
                  <a:pt x="0" y="964"/>
                </a:cubicBezTo>
                <a:cubicBezTo>
                  <a:pt x="103" y="936"/>
                  <a:pt x="275" y="983"/>
                  <a:pt x="275" y="983"/>
                </a:cubicBezTo>
                <a:lnTo>
                  <a:pt x="206" y="1014"/>
                </a:lnTo>
                <a:cubicBezTo>
                  <a:pt x="544" y="967"/>
                  <a:pt x="857" y="1220"/>
                  <a:pt x="857" y="1220"/>
                </a:cubicBezTo>
                <a:lnTo>
                  <a:pt x="785" y="1239"/>
                </a:lnTo>
                <a:cubicBezTo>
                  <a:pt x="926" y="1273"/>
                  <a:pt x="1111" y="1414"/>
                  <a:pt x="1111" y="1414"/>
                </a:cubicBezTo>
                <a:lnTo>
                  <a:pt x="1039" y="1427"/>
                </a:lnTo>
                <a:cubicBezTo>
                  <a:pt x="1151" y="1461"/>
                  <a:pt x="1373" y="1615"/>
                  <a:pt x="1373" y="1615"/>
                </a:cubicBezTo>
                <a:lnTo>
                  <a:pt x="1317" y="1627"/>
                </a:lnTo>
                <a:cubicBezTo>
                  <a:pt x="1492" y="1668"/>
                  <a:pt x="1671" y="1769"/>
                  <a:pt x="1781" y="1840"/>
                </a:cubicBezTo>
                <a:cubicBezTo>
                  <a:pt x="1660" y="1789"/>
                  <a:pt x="1507" y="1730"/>
                  <a:pt x="1444" y="1727"/>
                </a:cubicBezTo>
                <a:lnTo>
                  <a:pt x="1481" y="1774"/>
                </a:lnTo>
                <a:cubicBezTo>
                  <a:pt x="1481" y="1774"/>
                  <a:pt x="782" y="1657"/>
                  <a:pt x="416" y="2084"/>
                </a:cubicBezTo>
                <a:lnTo>
                  <a:pt x="477" y="2070"/>
                </a:lnTo>
                <a:cubicBezTo>
                  <a:pt x="477" y="2070"/>
                  <a:pt x="97" y="2313"/>
                  <a:pt x="200" y="2890"/>
                </a:cubicBezTo>
                <a:lnTo>
                  <a:pt x="355" y="2562"/>
                </a:lnTo>
                <a:lnTo>
                  <a:pt x="360" y="2627"/>
                </a:lnTo>
                <a:cubicBezTo>
                  <a:pt x="360" y="2627"/>
                  <a:pt x="491" y="2346"/>
                  <a:pt x="693" y="2210"/>
                </a:cubicBezTo>
                <a:lnTo>
                  <a:pt x="679" y="2275"/>
                </a:lnTo>
                <a:cubicBezTo>
                  <a:pt x="679" y="2275"/>
                  <a:pt x="1031" y="2042"/>
                  <a:pt x="1167" y="2018"/>
                </a:cubicBezTo>
                <a:lnTo>
                  <a:pt x="1115" y="2065"/>
                </a:lnTo>
                <a:cubicBezTo>
                  <a:pt x="1115" y="2065"/>
                  <a:pt x="1406" y="1976"/>
                  <a:pt x="1481" y="1976"/>
                </a:cubicBezTo>
                <a:lnTo>
                  <a:pt x="1453" y="2023"/>
                </a:lnTo>
                <a:cubicBezTo>
                  <a:pt x="1453" y="2023"/>
                  <a:pt x="1563" y="2005"/>
                  <a:pt x="1665" y="1994"/>
                </a:cubicBezTo>
                <a:cubicBezTo>
                  <a:pt x="1546" y="2089"/>
                  <a:pt x="1391" y="2243"/>
                  <a:pt x="1364" y="2280"/>
                </a:cubicBezTo>
                <a:cubicBezTo>
                  <a:pt x="1327" y="2332"/>
                  <a:pt x="1294" y="2397"/>
                  <a:pt x="1294" y="2397"/>
                </a:cubicBezTo>
                <a:lnTo>
                  <a:pt x="1355" y="2355"/>
                </a:lnTo>
                <a:cubicBezTo>
                  <a:pt x="1355" y="2355"/>
                  <a:pt x="1270" y="2529"/>
                  <a:pt x="1228" y="2660"/>
                </a:cubicBezTo>
                <a:cubicBezTo>
                  <a:pt x="1186" y="2792"/>
                  <a:pt x="1195" y="2862"/>
                  <a:pt x="1195" y="2862"/>
                </a:cubicBezTo>
                <a:lnTo>
                  <a:pt x="1251" y="2806"/>
                </a:lnTo>
                <a:cubicBezTo>
                  <a:pt x="1251" y="2806"/>
                  <a:pt x="1209" y="2970"/>
                  <a:pt x="1195" y="3031"/>
                </a:cubicBezTo>
                <a:lnTo>
                  <a:pt x="1242" y="3007"/>
                </a:lnTo>
                <a:cubicBezTo>
                  <a:pt x="1242" y="3007"/>
                  <a:pt x="1228" y="3355"/>
                  <a:pt x="1327" y="3547"/>
                </a:cubicBezTo>
                <a:cubicBezTo>
                  <a:pt x="1327" y="3547"/>
                  <a:pt x="1336" y="3228"/>
                  <a:pt x="1345" y="3158"/>
                </a:cubicBezTo>
                <a:lnTo>
                  <a:pt x="1369" y="3219"/>
                </a:lnTo>
                <a:lnTo>
                  <a:pt x="1425" y="2848"/>
                </a:lnTo>
                <a:lnTo>
                  <a:pt x="1439" y="2937"/>
                </a:lnTo>
                <a:cubicBezTo>
                  <a:pt x="1439" y="2937"/>
                  <a:pt x="1486" y="2627"/>
                  <a:pt x="1552" y="2519"/>
                </a:cubicBezTo>
                <a:lnTo>
                  <a:pt x="1561" y="2576"/>
                </a:lnTo>
                <a:lnTo>
                  <a:pt x="1688" y="2275"/>
                </a:lnTo>
                <a:lnTo>
                  <a:pt x="1674" y="2379"/>
                </a:lnTo>
                <a:lnTo>
                  <a:pt x="1772" y="2173"/>
                </a:lnTo>
                <a:lnTo>
                  <a:pt x="1763" y="2247"/>
                </a:lnTo>
                <a:cubicBezTo>
                  <a:pt x="1763" y="2247"/>
                  <a:pt x="1880" y="2079"/>
                  <a:pt x="1945" y="2020"/>
                </a:cubicBezTo>
                <a:cubicBezTo>
                  <a:pt x="2401" y="3118"/>
                  <a:pt x="2656" y="4874"/>
                  <a:pt x="2656" y="4874"/>
                </a:cubicBezTo>
                <a:lnTo>
                  <a:pt x="2806" y="4824"/>
                </a:lnTo>
                <a:cubicBezTo>
                  <a:pt x="2551" y="3457"/>
                  <a:pt x="2109" y="2297"/>
                  <a:pt x="1995" y="2013"/>
                </a:cubicBezTo>
                <a:cubicBezTo>
                  <a:pt x="2030" y="2024"/>
                  <a:pt x="2089" y="2044"/>
                  <a:pt x="2138" y="2065"/>
                </a:cubicBezTo>
                <a:cubicBezTo>
                  <a:pt x="2214" y="2098"/>
                  <a:pt x="2312" y="2159"/>
                  <a:pt x="2312" y="2159"/>
                </a:cubicBezTo>
                <a:lnTo>
                  <a:pt x="2303" y="2098"/>
                </a:lnTo>
                <a:lnTo>
                  <a:pt x="2664" y="2407"/>
                </a:lnTo>
                <a:lnTo>
                  <a:pt x="2655" y="2350"/>
                </a:lnTo>
                <a:cubicBezTo>
                  <a:pt x="2739" y="2411"/>
                  <a:pt x="2932" y="2698"/>
                  <a:pt x="2932" y="2698"/>
                </a:cubicBezTo>
                <a:lnTo>
                  <a:pt x="2936" y="2641"/>
                </a:lnTo>
                <a:cubicBezTo>
                  <a:pt x="3030" y="2698"/>
                  <a:pt x="3213" y="2937"/>
                  <a:pt x="3213" y="2937"/>
                </a:cubicBezTo>
                <a:lnTo>
                  <a:pt x="3199" y="2881"/>
                </a:lnTo>
                <a:cubicBezTo>
                  <a:pt x="3279" y="2918"/>
                  <a:pt x="3406" y="3101"/>
                  <a:pt x="3406" y="3101"/>
                </a:cubicBezTo>
                <a:cubicBezTo>
                  <a:pt x="3404" y="3094"/>
                  <a:pt x="3403" y="3087"/>
                  <a:pt x="3401" y="3080"/>
                </a:cubicBezTo>
                <a:cubicBezTo>
                  <a:pt x="3325" y="2739"/>
                  <a:pt x="2979" y="2257"/>
                  <a:pt x="2979" y="2257"/>
                </a:cubicBezTo>
                <a:lnTo>
                  <a:pt x="3054" y="2280"/>
                </a:lnTo>
                <a:cubicBezTo>
                  <a:pt x="3054" y="2280"/>
                  <a:pt x="2931" y="2164"/>
                  <a:pt x="2838" y="2107"/>
                </a:cubicBezTo>
                <a:cubicBezTo>
                  <a:pt x="2693" y="2020"/>
                  <a:pt x="2374" y="1867"/>
                  <a:pt x="2168" y="1847"/>
                </a:cubicBezTo>
                <a:lnTo>
                  <a:pt x="2260" y="1795"/>
                </a:lnTo>
                <a:lnTo>
                  <a:pt x="2363" y="1795"/>
                </a:lnTo>
                <a:lnTo>
                  <a:pt x="2322" y="1750"/>
                </a:lnTo>
                <a:lnTo>
                  <a:pt x="2543" y="1725"/>
                </a:lnTo>
                <a:lnTo>
                  <a:pt x="2441" y="1705"/>
                </a:lnTo>
                <a:cubicBezTo>
                  <a:pt x="2539" y="1676"/>
                  <a:pt x="2851" y="1623"/>
                  <a:pt x="2851" y="1623"/>
                </a:cubicBezTo>
                <a:lnTo>
                  <a:pt x="2757" y="1610"/>
                </a:lnTo>
                <a:lnTo>
                  <a:pt x="3142" y="1528"/>
                </a:lnTo>
                <a:lnTo>
                  <a:pt x="3056" y="1524"/>
                </a:lnTo>
                <a:cubicBezTo>
                  <a:pt x="3150" y="1496"/>
                  <a:pt x="3450" y="1500"/>
                  <a:pt x="3450" y="1500"/>
                </a:cubicBezTo>
                <a:lnTo>
                  <a:pt x="3396" y="1467"/>
                </a:lnTo>
                <a:cubicBezTo>
                  <a:pt x="3630" y="1467"/>
                  <a:pt x="3950" y="1590"/>
                  <a:pt x="3950" y="1590"/>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4" name="Google Shape;194;p17"/>
          <p:cNvSpPr/>
          <p:nvPr/>
        </p:nvSpPr>
        <p:spPr>
          <a:xfrm flipH="1">
            <a:off x="7764564" y="4136524"/>
            <a:ext cx="1659326" cy="1060425"/>
          </a:xfrm>
          <a:custGeom>
            <a:rect b="b" l="l" r="r" t="t"/>
            <a:pathLst>
              <a:path extrusionOk="0" h="926" w="1449">
                <a:moveTo>
                  <a:pt x="1" y="410"/>
                </a:moveTo>
                <a:cubicBezTo>
                  <a:pt x="1" y="410"/>
                  <a:pt x="-8" y="293"/>
                  <a:pt x="67" y="302"/>
                </a:cubicBezTo>
                <a:cubicBezTo>
                  <a:pt x="142" y="311"/>
                  <a:pt x="170" y="372"/>
                  <a:pt x="170" y="372"/>
                </a:cubicBezTo>
                <a:cubicBezTo>
                  <a:pt x="170" y="372"/>
                  <a:pt x="175" y="274"/>
                  <a:pt x="236" y="283"/>
                </a:cubicBezTo>
                <a:lnTo>
                  <a:pt x="297" y="293"/>
                </a:lnTo>
                <a:cubicBezTo>
                  <a:pt x="297" y="293"/>
                  <a:pt x="189" y="30"/>
                  <a:pt x="386" y="2"/>
                </a:cubicBezTo>
                <a:cubicBezTo>
                  <a:pt x="583" y="-27"/>
                  <a:pt x="527" y="232"/>
                  <a:pt x="527" y="232"/>
                </a:cubicBezTo>
                <a:cubicBezTo>
                  <a:pt x="527" y="232"/>
                  <a:pt x="602" y="91"/>
                  <a:pt x="668" y="142"/>
                </a:cubicBezTo>
                <a:cubicBezTo>
                  <a:pt x="733" y="194"/>
                  <a:pt x="696" y="377"/>
                  <a:pt x="696" y="377"/>
                </a:cubicBezTo>
                <a:cubicBezTo>
                  <a:pt x="696" y="377"/>
                  <a:pt x="799" y="246"/>
                  <a:pt x="818" y="321"/>
                </a:cubicBezTo>
                <a:cubicBezTo>
                  <a:pt x="837" y="396"/>
                  <a:pt x="795" y="466"/>
                  <a:pt x="795" y="466"/>
                </a:cubicBezTo>
                <a:cubicBezTo>
                  <a:pt x="795" y="466"/>
                  <a:pt x="851" y="447"/>
                  <a:pt x="860" y="494"/>
                </a:cubicBezTo>
                <a:cubicBezTo>
                  <a:pt x="870" y="541"/>
                  <a:pt x="856" y="574"/>
                  <a:pt x="856" y="574"/>
                </a:cubicBezTo>
                <a:cubicBezTo>
                  <a:pt x="856" y="574"/>
                  <a:pt x="902" y="523"/>
                  <a:pt x="935" y="565"/>
                </a:cubicBezTo>
                <a:cubicBezTo>
                  <a:pt x="968" y="607"/>
                  <a:pt x="978" y="621"/>
                  <a:pt x="978" y="621"/>
                </a:cubicBezTo>
                <a:cubicBezTo>
                  <a:pt x="978" y="621"/>
                  <a:pt x="926" y="462"/>
                  <a:pt x="1001" y="452"/>
                </a:cubicBezTo>
                <a:cubicBezTo>
                  <a:pt x="1076" y="443"/>
                  <a:pt x="1071" y="532"/>
                  <a:pt x="1071" y="532"/>
                </a:cubicBezTo>
                <a:cubicBezTo>
                  <a:pt x="1071" y="532"/>
                  <a:pt x="1146" y="405"/>
                  <a:pt x="1208" y="480"/>
                </a:cubicBezTo>
                <a:cubicBezTo>
                  <a:pt x="1269" y="555"/>
                  <a:pt x="1189" y="654"/>
                  <a:pt x="1189" y="654"/>
                </a:cubicBezTo>
                <a:cubicBezTo>
                  <a:pt x="1189" y="654"/>
                  <a:pt x="1278" y="527"/>
                  <a:pt x="1330" y="626"/>
                </a:cubicBezTo>
                <a:cubicBezTo>
                  <a:pt x="1381" y="724"/>
                  <a:pt x="1315" y="790"/>
                  <a:pt x="1315" y="790"/>
                </a:cubicBezTo>
                <a:cubicBezTo>
                  <a:pt x="1315" y="790"/>
                  <a:pt x="1409" y="734"/>
                  <a:pt x="1437" y="785"/>
                </a:cubicBezTo>
                <a:cubicBezTo>
                  <a:pt x="1466" y="837"/>
                  <a:pt x="1433" y="898"/>
                  <a:pt x="1433" y="898"/>
                </a:cubicBezTo>
                <a:lnTo>
                  <a:pt x="15" y="926"/>
                </a:lnTo>
                <a:lnTo>
                  <a:pt x="1" y="410"/>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0">
    <p:spTree>
      <p:nvGrpSpPr>
        <p:cNvPr id="195" name="Shape 195"/>
        <p:cNvGrpSpPr/>
        <p:nvPr/>
      </p:nvGrpSpPr>
      <p:grpSpPr>
        <a:xfrm>
          <a:off x="0" y="0"/>
          <a:ext cx="0" cy="0"/>
          <a:chOff x="0" y="0"/>
          <a:chExt cx="0" cy="0"/>
        </a:xfrm>
      </p:grpSpPr>
      <p:pic>
        <p:nvPicPr>
          <p:cNvPr id="196" name="Google Shape;196;p18"/>
          <p:cNvPicPr preferRelativeResize="0"/>
          <p:nvPr/>
        </p:nvPicPr>
        <p:blipFill rotWithShape="1">
          <a:blip r:embed="rId2">
            <a:alphaModFix amt="84000"/>
          </a:blip>
          <a:srcRect b="0" l="0" r="0" t="0"/>
          <a:stretch/>
        </p:blipFill>
        <p:spPr>
          <a:xfrm>
            <a:off x="0" y="0"/>
            <a:ext cx="9144000" cy="5143500"/>
          </a:xfrm>
          <a:prstGeom prst="rect">
            <a:avLst/>
          </a:prstGeom>
          <a:noFill/>
          <a:ln>
            <a:noFill/>
          </a:ln>
        </p:spPr>
      </p:pic>
      <p:sp>
        <p:nvSpPr>
          <p:cNvPr id="197" name="Google Shape;197;p18"/>
          <p:cNvSpPr txBox="1"/>
          <p:nvPr>
            <p:ph type="title"/>
          </p:nvPr>
        </p:nvSpPr>
        <p:spPr>
          <a:xfrm>
            <a:off x="713100" y="463725"/>
            <a:ext cx="7717800" cy="630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8" name="Google Shape;198;p18"/>
          <p:cNvSpPr txBox="1"/>
          <p:nvPr>
            <p:ph idx="1" type="body"/>
          </p:nvPr>
        </p:nvSpPr>
        <p:spPr>
          <a:xfrm>
            <a:off x="713100" y="1231657"/>
            <a:ext cx="7717800" cy="1180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accent5"/>
              </a:buClr>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99" name="Google Shape;199;p18"/>
          <p:cNvSpPr/>
          <p:nvPr/>
        </p:nvSpPr>
        <p:spPr>
          <a:xfrm flipH="1">
            <a:off x="-105825" y="4546899"/>
            <a:ext cx="9392686" cy="880899"/>
          </a:xfrm>
          <a:custGeom>
            <a:rect b="b" l="l" r="r" t="t"/>
            <a:pathLst>
              <a:path extrusionOk="0" h="1197" w="9450">
                <a:moveTo>
                  <a:pt x="19" y="549"/>
                </a:moveTo>
                <a:cubicBezTo>
                  <a:pt x="19" y="549"/>
                  <a:pt x="254" y="558"/>
                  <a:pt x="423" y="605"/>
                </a:cubicBezTo>
                <a:cubicBezTo>
                  <a:pt x="592" y="652"/>
                  <a:pt x="1258" y="784"/>
                  <a:pt x="1408" y="774"/>
                </a:cubicBezTo>
                <a:cubicBezTo>
                  <a:pt x="1558" y="765"/>
                  <a:pt x="1859" y="737"/>
                  <a:pt x="2018" y="774"/>
                </a:cubicBezTo>
                <a:cubicBezTo>
                  <a:pt x="2177" y="812"/>
                  <a:pt x="2534" y="924"/>
                  <a:pt x="2712" y="924"/>
                </a:cubicBezTo>
                <a:cubicBezTo>
                  <a:pt x="2890" y="924"/>
                  <a:pt x="3228" y="821"/>
                  <a:pt x="3491" y="831"/>
                </a:cubicBezTo>
                <a:cubicBezTo>
                  <a:pt x="3754" y="840"/>
                  <a:pt x="3998" y="793"/>
                  <a:pt x="4082" y="755"/>
                </a:cubicBezTo>
                <a:cubicBezTo>
                  <a:pt x="4167" y="718"/>
                  <a:pt x="4514" y="774"/>
                  <a:pt x="4514" y="774"/>
                </a:cubicBezTo>
                <a:lnTo>
                  <a:pt x="4505" y="690"/>
                </a:lnTo>
                <a:cubicBezTo>
                  <a:pt x="4505" y="690"/>
                  <a:pt x="5734" y="699"/>
                  <a:pt x="5903" y="662"/>
                </a:cubicBezTo>
                <a:cubicBezTo>
                  <a:pt x="6072" y="624"/>
                  <a:pt x="6316" y="464"/>
                  <a:pt x="6316" y="464"/>
                </a:cubicBezTo>
                <a:lnTo>
                  <a:pt x="6319" y="368"/>
                </a:lnTo>
                <a:cubicBezTo>
                  <a:pt x="6319" y="368"/>
                  <a:pt x="6757" y="389"/>
                  <a:pt x="6992" y="305"/>
                </a:cubicBezTo>
                <a:cubicBezTo>
                  <a:pt x="7227" y="220"/>
                  <a:pt x="7424" y="23"/>
                  <a:pt x="7827" y="5"/>
                </a:cubicBezTo>
                <a:cubicBezTo>
                  <a:pt x="8230" y="-14"/>
                  <a:pt x="8324" y="23"/>
                  <a:pt x="8549" y="23"/>
                </a:cubicBezTo>
                <a:cubicBezTo>
                  <a:pt x="8774" y="23"/>
                  <a:pt x="8840" y="14"/>
                  <a:pt x="9000" y="61"/>
                </a:cubicBezTo>
                <a:cubicBezTo>
                  <a:pt x="9159" y="108"/>
                  <a:pt x="9403" y="164"/>
                  <a:pt x="9403" y="164"/>
                </a:cubicBezTo>
                <a:lnTo>
                  <a:pt x="9450" y="1159"/>
                </a:lnTo>
                <a:lnTo>
                  <a:pt x="0" y="1197"/>
                </a:lnTo>
                <a:lnTo>
                  <a:pt x="19" y="549"/>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0" name="Google Shape;200;p18"/>
          <p:cNvSpPr/>
          <p:nvPr/>
        </p:nvSpPr>
        <p:spPr>
          <a:xfrm rot="-272141">
            <a:off x="-82716" y="4271815"/>
            <a:ext cx="915524" cy="378918"/>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1" name="Google Shape;201;p18"/>
          <p:cNvSpPr/>
          <p:nvPr/>
        </p:nvSpPr>
        <p:spPr>
          <a:xfrm rot="595620">
            <a:off x="-997379" y="2505986"/>
            <a:ext cx="1904678" cy="2350227"/>
          </a:xfrm>
          <a:custGeom>
            <a:rect b="b" l="l" r="r" t="t"/>
            <a:pathLst>
              <a:path extrusionOk="0" h="4874" w="3950">
                <a:moveTo>
                  <a:pt x="3950" y="1590"/>
                </a:moveTo>
                <a:cubicBezTo>
                  <a:pt x="3650" y="1184"/>
                  <a:pt x="3068" y="1221"/>
                  <a:pt x="3068" y="1221"/>
                </a:cubicBezTo>
                <a:lnTo>
                  <a:pt x="3093" y="1192"/>
                </a:lnTo>
                <a:cubicBezTo>
                  <a:pt x="2900" y="1221"/>
                  <a:pt x="2396" y="1364"/>
                  <a:pt x="2396" y="1364"/>
                </a:cubicBezTo>
                <a:lnTo>
                  <a:pt x="2424" y="1311"/>
                </a:lnTo>
                <a:cubicBezTo>
                  <a:pt x="2424" y="1311"/>
                  <a:pt x="2293" y="1381"/>
                  <a:pt x="2174" y="1504"/>
                </a:cubicBezTo>
                <a:cubicBezTo>
                  <a:pt x="2139" y="1540"/>
                  <a:pt x="2101" y="1594"/>
                  <a:pt x="2065" y="1650"/>
                </a:cubicBezTo>
                <a:lnTo>
                  <a:pt x="2129" y="1427"/>
                </a:lnTo>
                <a:lnTo>
                  <a:pt x="2082" y="1450"/>
                </a:lnTo>
                <a:lnTo>
                  <a:pt x="2237" y="1070"/>
                </a:lnTo>
                <a:lnTo>
                  <a:pt x="2162" y="1103"/>
                </a:lnTo>
                <a:cubicBezTo>
                  <a:pt x="2190" y="1033"/>
                  <a:pt x="2354" y="793"/>
                  <a:pt x="2354" y="793"/>
                </a:cubicBezTo>
                <a:lnTo>
                  <a:pt x="2275" y="831"/>
                </a:lnTo>
                <a:cubicBezTo>
                  <a:pt x="2354" y="685"/>
                  <a:pt x="2575" y="437"/>
                  <a:pt x="2575" y="437"/>
                </a:cubicBezTo>
                <a:lnTo>
                  <a:pt x="2504" y="460"/>
                </a:lnTo>
                <a:lnTo>
                  <a:pt x="2664" y="296"/>
                </a:lnTo>
                <a:lnTo>
                  <a:pt x="2584" y="305"/>
                </a:lnTo>
                <a:cubicBezTo>
                  <a:pt x="2631" y="188"/>
                  <a:pt x="2795" y="0"/>
                  <a:pt x="2795" y="0"/>
                </a:cubicBezTo>
                <a:cubicBezTo>
                  <a:pt x="2603" y="70"/>
                  <a:pt x="2420" y="188"/>
                  <a:pt x="2420" y="188"/>
                </a:cubicBezTo>
                <a:lnTo>
                  <a:pt x="2420" y="132"/>
                </a:lnTo>
                <a:cubicBezTo>
                  <a:pt x="2265" y="282"/>
                  <a:pt x="2068" y="530"/>
                  <a:pt x="2068" y="530"/>
                </a:cubicBezTo>
                <a:lnTo>
                  <a:pt x="2054" y="460"/>
                </a:lnTo>
                <a:cubicBezTo>
                  <a:pt x="1984" y="573"/>
                  <a:pt x="1852" y="925"/>
                  <a:pt x="1852" y="925"/>
                </a:cubicBezTo>
                <a:lnTo>
                  <a:pt x="1833" y="854"/>
                </a:lnTo>
                <a:cubicBezTo>
                  <a:pt x="1791" y="976"/>
                  <a:pt x="1763" y="1309"/>
                  <a:pt x="1763" y="1309"/>
                </a:cubicBezTo>
                <a:lnTo>
                  <a:pt x="1749" y="1253"/>
                </a:lnTo>
                <a:cubicBezTo>
                  <a:pt x="1749" y="1253"/>
                  <a:pt x="1740" y="1348"/>
                  <a:pt x="1752" y="1505"/>
                </a:cubicBezTo>
                <a:lnTo>
                  <a:pt x="1752" y="1505"/>
                </a:lnTo>
                <a:lnTo>
                  <a:pt x="1733" y="1552"/>
                </a:lnTo>
                <a:cubicBezTo>
                  <a:pt x="1693" y="1449"/>
                  <a:pt x="1461" y="1170"/>
                  <a:pt x="1461" y="1170"/>
                </a:cubicBezTo>
                <a:lnTo>
                  <a:pt x="1449" y="1270"/>
                </a:lnTo>
                <a:lnTo>
                  <a:pt x="1286" y="1101"/>
                </a:lnTo>
                <a:lnTo>
                  <a:pt x="1283" y="1155"/>
                </a:lnTo>
                <a:cubicBezTo>
                  <a:pt x="1204" y="1061"/>
                  <a:pt x="1004" y="942"/>
                  <a:pt x="1004" y="942"/>
                </a:cubicBezTo>
                <a:lnTo>
                  <a:pt x="1011" y="992"/>
                </a:lnTo>
                <a:cubicBezTo>
                  <a:pt x="935" y="923"/>
                  <a:pt x="720" y="864"/>
                  <a:pt x="720" y="864"/>
                </a:cubicBezTo>
                <a:lnTo>
                  <a:pt x="738" y="898"/>
                </a:lnTo>
                <a:cubicBezTo>
                  <a:pt x="263" y="798"/>
                  <a:pt x="0" y="964"/>
                  <a:pt x="0" y="964"/>
                </a:cubicBezTo>
                <a:cubicBezTo>
                  <a:pt x="103" y="936"/>
                  <a:pt x="275" y="983"/>
                  <a:pt x="275" y="983"/>
                </a:cubicBezTo>
                <a:lnTo>
                  <a:pt x="206" y="1014"/>
                </a:lnTo>
                <a:cubicBezTo>
                  <a:pt x="544" y="967"/>
                  <a:pt x="857" y="1220"/>
                  <a:pt x="857" y="1220"/>
                </a:cubicBezTo>
                <a:lnTo>
                  <a:pt x="785" y="1239"/>
                </a:lnTo>
                <a:cubicBezTo>
                  <a:pt x="926" y="1273"/>
                  <a:pt x="1111" y="1414"/>
                  <a:pt x="1111" y="1414"/>
                </a:cubicBezTo>
                <a:lnTo>
                  <a:pt x="1039" y="1427"/>
                </a:lnTo>
                <a:cubicBezTo>
                  <a:pt x="1151" y="1461"/>
                  <a:pt x="1373" y="1615"/>
                  <a:pt x="1373" y="1615"/>
                </a:cubicBezTo>
                <a:lnTo>
                  <a:pt x="1317" y="1627"/>
                </a:lnTo>
                <a:cubicBezTo>
                  <a:pt x="1492" y="1668"/>
                  <a:pt x="1671" y="1769"/>
                  <a:pt x="1781" y="1840"/>
                </a:cubicBezTo>
                <a:cubicBezTo>
                  <a:pt x="1660" y="1789"/>
                  <a:pt x="1507" y="1730"/>
                  <a:pt x="1444" y="1727"/>
                </a:cubicBezTo>
                <a:lnTo>
                  <a:pt x="1481" y="1774"/>
                </a:lnTo>
                <a:cubicBezTo>
                  <a:pt x="1481" y="1774"/>
                  <a:pt x="782" y="1657"/>
                  <a:pt x="416" y="2084"/>
                </a:cubicBezTo>
                <a:lnTo>
                  <a:pt x="477" y="2070"/>
                </a:lnTo>
                <a:cubicBezTo>
                  <a:pt x="477" y="2070"/>
                  <a:pt x="97" y="2313"/>
                  <a:pt x="200" y="2890"/>
                </a:cubicBezTo>
                <a:lnTo>
                  <a:pt x="355" y="2562"/>
                </a:lnTo>
                <a:lnTo>
                  <a:pt x="360" y="2627"/>
                </a:lnTo>
                <a:cubicBezTo>
                  <a:pt x="360" y="2627"/>
                  <a:pt x="491" y="2346"/>
                  <a:pt x="693" y="2210"/>
                </a:cubicBezTo>
                <a:lnTo>
                  <a:pt x="679" y="2275"/>
                </a:lnTo>
                <a:cubicBezTo>
                  <a:pt x="679" y="2275"/>
                  <a:pt x="1031" y="2042"/>
                  <a:pt x="1167" y="2018"/>
                </a:cubicBezTo>
                <a:lnTo>
                  <a:pt x="1115" y="2065"/>
                </a:lnTo>
                <a:cubicBezTo>
                  <a:pt x="1115" y="2065"/>
                  <a:pt x="1406" y="1976"/>
                  <a:pt x="1481" y="1976"/>
                </a:cubicBezTo>
                <a:lnTo>
                  <a:pt x="1453" y="2023"/>
                </a:lnTo>
                <a:cubicBezTo>
                  <a:pt x="1453" y="2023"/>
                  <a:pt x="1563" y="2005"/>
                  <a:pt x="1665" y="1994"/>
                </a:cubicBezTo>
                <a:cubicBezTo>
                  <a:pt x="1546" y="2089"/>
                  <a:pt x="1391" y="2243"/>
                  <a:pt x="1364" y="2280"/>
                </a:cubicBezTo>
                <a:cubicBezTo>
                  <a:pt x="1327" y="2332"/>
                  <a:pt x="1294" y="2397"/>
                  <a:pt x="1294" y="2397"/>
                </a:cubicBezTo>
                <a:lnTo>
                  <a:pt x="1355" y="2355"/>
                </a:lnTo>
                <a:cubicBezTo>
                  <a:pt x="1355" y="2355"/>
                  <a:pt x="1270" y="2529"/>
                  <a:pt x="1228" y="2660"/>
                </a:cubicBezTo>
                <a:cubicBezTo>
                  <a:pt x="1186" y="2792"/>
                  <a:pt x="1195" y="2862"/>
                  <a:pt x="1195" y="2862"/>
                </a:cubicBezTo>
                <a:lnTo>
                  <a:pt x="1251" y="2806"/>
                </a:lnTo>
                <a:cubicBezTo>
                  <a:pt x="1251" y="2806"/>
                  <a:pt x="1209" y="2970"/>
                  <a:pt x="1195" y="3031"/>
                </a:cubicBezTo>
                <a:lnTo>
                  <a:pt x="1242" y="3007"/>
                </a:lnTo>
                <a:cubicBezTo>
                  <a:pt x="1242" y="3007"/>
                  <a:pt x="1228" y="3355"/>
                  <a:pt x="1327" y="3547"/>
                </a:cubicBezTo>
                <a:cubicBezTo>
                  <a:pt x="1327" y="3547"/>
                  <a:pt x="1336" y="3228"/>
                  <a:pt x="1345" y="3158"/>
                </a:cubicBezTo>
                <a:lnTo>
                  <a:pt x="1369" y="3219"/>
                </a:lnTo>
                <a:lnTo>
                  <a:pt x="1425" y="2848"/>
                </a:lnTo>
                <a:lnTo>
                  <a:pt x="1439" y="2937"/>
                </a:lnTo>
                <a:cubicBezTo>
                  <a:pt x="1439" y="2937"/>
                  <a:pt x="1486" y="2627"/>
                  <a:pt x="1552" y="2519"/>
                </a:cubicBezTo>
                <a:lnTo>
                  <a:pt x="1561" y="2576"/>
                </a:lnTo>
                <a:lnTo>
                  <a:pt x="1688" y="2275"/>
                </a:lnTo>
                <a:lnTo>
                  <a:pt x="1674" y="2379"/>
                </a:lnTo>
                <a:lnTo>
                  <a:pt x="1772" y="2173"/>
                </a:lnTo>
                <a:lnTo>
                  <a:pt x="1763" y="2247"/>
                </a:lnTo>
                <a:cubicBezTo>
                  <a:pt x="1763" y="2247"/>
                  <a:pt x="1880" y="2079"/>
                  <a:pt x="1945" y="2020"/>
                </a:cubicBezTo>
                <a:cubicBezTo>
                  <a:pt x="2401" y="3118"/>
                  <a:pt x="2656" y="4874"/>
                  <a:pt x="2656" y="4874"/>
                </a:cubicBezTo>
                <a:lnTo>
                  <a:pt x="2806" y="4824"/>
                </a:lnTo>
                <a:cubicBezTo>
                  <a:pt x="2551" y="3457"/>
                  <a:pt x="2109" y="2297"/>
                  <a:pt x="1995" y="2013"/>
                </a:cubicBezTo>
                <a:cubicBezTo>
                  <a:pt x="2030" y="2024"/>
                  <a:pt x="2089" y="2044"/>
                  <a:pt x="2138" y="2065"/>
                </a:cubicBezTo>
                <a:cubicBezTo>
                  <a:pt x="2214" y="2098"/>
                  <a:pt x="2312" y="2159"/>
                  <a:pt x="2312" y="2159"/>
                </a:cubicBezTo>
                <a:lnTo>
                  <a:pt x="2303" y="2098"/>
                </a:lnTo>
                <a:lnTo>
                  <a:pt x="2664" y="2407"/>
                </a:lnTo>
                <a:lnTo>
                  <a:pt x="2655" y="2350"/>
                </a:lnTo>
                <a:cubicBezTo>
                  <a:pt x="2739" y="2411"/>
                  <a:pt x="2932" y="2698"/>
                  <a:pt x="2932" y="2698"/>
                </a:cubicBezTo>
                <a:lnTo>
                  <a:pt x="2936" y="2641"/>
                </a:lnTo>
                <a:cubicBezTo>
                  <a:pt x="3030" y="2698"/>
                  <a:pt x="3213" y="2937"/>
                  <a:pt x="3213" y="2937"/>
                </a:cubicBezTo>
                <a:lnTo>
                  <a:pt x="3199" y="2881"/>
                </a:lnTo>
                <a:cubicBezTo>
                  <a:pt x="3279" y="2918"/>
                  <a:pt x="3406" y="3101"/>
                  <a:pt x="3406" y="3101"/>
                </a:cubicBezTo>
                <a:cubicBezTo>
                  <a:pt x="3404" y="3094"/>
                  <a:pt x="3403" y="3087"/>
                  <a:pt x="3401" y="3080"/>
                </a:cubicBezTo>
                <a:cubicBezTo>
                  <a:pt x="3325" y="2739"/>
                  <a:pt x="2979" y="2257"/>
                  <a:pt x="2979" y="2257"/>
                </a:cubicBezTo>
                <a:lnTo>
                  <a:pt x="3054" y="2280"/>
                </a:lnTo>
                <a:cubicBezTo>
                  <a:pt x="3054" y="2280"/>
                  <a:pt x="2931" y="2164"/>
                  <a:pt x="2838" y="2107"/>
                </a:cubicBezTo>
                <a:cubicBezTo>
                  <a:pt x="2693" y="2020"/>
                  <a:pt x="2374" y="1867"/>
                  <a:pt x="2168" y="1847"/>
                </a:cubicBezTo>
                <a:lnTo>
                  <a:pt x="2260" y="1795"/>
                </a:lnTo>
                <a:lnTo>
                  <a:pt x="2363" y="1795"/>
                </a:lnTo>
                <a:lnTo>
                  <a:pt x="2322" y="1750"/>
                </a:lnTo>
                <a:lnTo>
                  <a:pt x="2543" y="1725"/>
                </a:lnTo>
                <a:lnTo>
                  <a:pt x="2441" y="1705"/>
                </a:lnTo>
                <a:cubicBezTo>
                  <a:pt x="2539" y="1676"/>
                  <a:pt x="2851" y="1623"/>
                  <a:pt x="2851" y="1623"/>
                </a:cubicBezTo>
                <a:lnTo>
                  <a:pt x="2757" y="1610"/>
                </a:lnTo>
                <a:lnTo>
                  <a:pt x="3142" y="1528"/>
                </a:lnTo>
                <a:lnTo>
                  <a:pt x="3056" y="1524"/>
                </a:lnTo>
                <a:cubicBezTo>
                  <a:pt x="3150" y="1496"/>
                  <a:pt x="3450" y="1500"/>
                  <a:pt x="3450" y="1500"/>
                </a:cubicBezTo>
                <a:lnTo>
                  <a:pt x="3396" y="1467"/>
                </a:lnTo>
                <a:cubicBezTo>
                  <a:pt x="3630" y="1467"/>
                  <a:pt x="3950" y="1590"/>
                  <a:pt x="3950" y="1590"/>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2" name="Google Shape;202;p18"/>
          <p:cNvSpPr/>
          <p:nvPr/>
        </p:nvSpPr>
        <p:spPr>
          <a:xfrm>
            <a:off x="8305575" y="3680116"/>
            <a:ext cx="1564976" cy="1576684"/>
          </a:xfrm>
          <a:custGeom>
            <a:rect b="b" l="l" r="r" t="t"/>
            <a:pathLst>
              <a:path extrusionOk="0" h="2698" w="2678">
                <a:moveTo>
                  <a:pt x="2661" y="1915"/>
                </a:moveTo>
                <a:cubicBezTo>
                  <a:pt x="2609" y="1825"/>
                  <a:pt x="2543" y="1910"/>
                  <a:pt x="2543" y="1910"/>
                </a:cubicBezTo>
                <a:cubicBezTo>
                  <a:pt x="2543" y="1910"/>
                  <a:pt x="2548" y="1839"/>
                  <a:pt x="2510" y="1783"/>
                </a:cubicBezTo>
                <a:cubicBezTo>
                  <a:pt x="2473" y="1727"/>
                  <a:pt x="2365" y="1835"/>
                  <a:pt x="2365" y="1835"/>
                </a:cubicBezTo>
                <a:cubicBezTo>
                  <a:pt x="2365" y="1835"/>
                  <a:pt x="2402" y="1455"/>
                  <a:pt x="2205" y="1502"/>
                </a:cubicBezTo>
                <a:cubicBezTo>
                  <a:pt x="2033" y="1543"/>
                  <a:pt x="2058" y="1813"/>
                  <a:pt x="2067" y="1880"/>
                </a:cubicBezTo>
                <a:cubicBezTo>
                  <a:pt x="2060" y="1844"/>
                  <a:pt x="2030" y="1753"/>
                  <a:pt x="1914" y="1746"/>
                </a:cubicBezTo>
                <a:cubicBezTo>
                  <a:pt x="1852" y="1742"/>
                  <a:pt x="1836" y="1782"/>
                  <a:pt x="1839" y="1830"/>
                </a:cubicBezTo>
                <a:cubicBezTo>
                  <a:pt x="1757" y="1848"/>
                  <a:pt x="1750" y="1922"/>
                  <a:pt x="1750" y="1922"/>
                </a:cubicBezTo>
                <a:cubicBezTo>
                  <a:pt x="1750" y="1922"/>
                  <a:pt x="1743" y="1896"/>
                  <a:pt x="1726" y="1873"/>
                </a:cubicBezTo>
                <a:cubicBezTo>
                  <a:pt x="1792" y="1649"/>
                  <a:pt x="1915" y="1249"/>
                  <a:pt x="2028" y="983"/>
                </a:cubicBezTo>
                <a:cubicBezTo>
                  <a:pt x="2042" y="965"/>
                  <a:pt x="2069" y="927"/>
                  <a:pt x="2075" y="924"/>
                </a:cubicBezTo>
                <a:cubicBezTo>
                  <a:pt x="2083" y="919"/>
                  <a:pt x="2139" y="886"/>
                  <a:pt x="2139" y="886"/>
                </a:cubicBezTo>
                <a:lnTo>
                  <a:pt x="2096" y="899"/>
                </a:lnTo>
                <a:lnTo>
                  <a:pt x="2060" y="924"/>
                </a:lnTo>
                <a:lnTo>
                  <a:pt x="2108" y="869"/>
                </a:lnTo>
                <a:lnTo>
                  <a:pt x="2155" y="844"/>
                </a:lnTo>
                <a:lnTo>
                  <a:pt x="2091" y="872"/>
                </a:lnTo>
                <a:lnTo>
                  <a:pt x="2115" y="845"/>
                </a:lnTo>
                <a:lnTo>
                  <a:pt x="2107" y="838"/>
                </a:lnTo>
                <a:lnTo>
                  <a:pt x="2135" y="810"/>
                </a:lnTo>
                <a:lnTo>
                  <a:pt x="2123" y="804"/>
                </a:lnTo>
                <a:lnTo>
                  <a:pt x="2201" y="770"/>
                </a:lnTo>
                <a:lnTo>
                  <a:pt x="2132" y="787"/>
                </a:lnTo>
                <a:lnTo>
                  <a:pt x="2152" y="749"/>
                </a:lnTo>
                <a:lnTo>
                  <a:pt x="2209" y="680"/>
                </a:lnTo>
                <a:lnTo>
                  <a:pt x="2149" y="729"/>
                </a:lnTo>
                <a:lnTo>
                  <a:pt x="2125" y="777"/>
                </a:lnTo>
                <a:lnTo>
                  <a:pt x="2105" y="812"/>
                </a:lnTo>
                <a:lnTo>
                  <a:pt x="2106" y="772"/>
                </a:lnTo>
                <a:lnTo>
                  <a:pt x="2091" y="822"/>
                </a:lnTo>
                <a:lnTo>
                  <a:pt x="2081" y="846"/>
                </a:lnTo>
                <a:lnTo>
                  <a:pt x="2084" y="764"/>
                </a:lnTo>
                <a:lnTo>
                  <a:pt x="2073" y="864"/>
                </a:lnTo>
                <a:lnTo>
                  <a:pt x="2070" y="871"/>
                </a:lnTo>
                <a:lnTo>
                  <a:pt x="2048" y="918"/>
                </a:lnTo>
                <a:lnTo>
                  <a:pt x="2062" y="835"/>
                </a:lnTo>
                <a:lnTo>
                  <a:pt x="2039" y="916"/>
                </a:lnTo>
                <a:lnTo>
                  <a:pt x="2034" y="948"/>
                </a:lnTo>
                <a:lnTo>
                  <a:pt x="2015" y="938"/>
                </a:lnTo>
                <a:lnTo>
                  <a:pt x="2021" y="993"/>
                </a:lnTo>
                <a:cubicBezTo>
                  <a:pt x="2021" y="993"/>
                  <a:pt x="2023" y="991"/>
                  <a:pt x="2026" y="987"/>
                </a:cubicBezTo>
                <a:cubicBezTo>
                  <a:pt x="1945" y="1161"/>
                  <a:pt x="1830" y="1448"/>
                  <a:pt x="1716" y="1861"/>
                </a:cubicBezTo>
                <a:cubicBezTo>
                  <a:pt x="1701" y="1845"/>
                  <a:pt x="1679" y="1835"/>
                  <a:pt x="1651" y="1844"/>
                </a:cubicBezTo>
                <a:cubicBezTo>
                  <a:pt x="1651" y="1844"/>
                  <a:pt x="1643" y="1781"/>
                  <a:pt x="1607" y="1736"/>
                </a:cubicBezTo>
                <a:cubicBezTo>
                  <a:pt x="1629" y="1478"/>
                  <a:pt x="1647" y="1170"/>
                  <a:pt x="1659" y="948"/>
                </a:cubicBezTo>
                <a:lnTo>
                  <a:pt x="1712" y="862"/>
                </a:lnTo>
                <a:lnTo>
                  <a:pt x="1686" y="885"/>
                </a:lnTo>
                <a:lnTo>
                  <a:pt x="1695" y="816"/>
                </a:lnTo>
                <a:lnTo>
                  <a:pt x="1686" y="796"/>
                </a:lnTo>
                <a:lnTo>
                  <a:pt x="1776" y="695"/>
                </a:lnTo>
                <a:lnTo>
                  <a:pt x="1689" y="752"/>
                </a:lnTo>
                <a:lnTo>
                  <a:pt x="1712" y="698"/>
                </a:lnTo>
                <a:lnTo>
                  <a:pt x="1683" y="715"/>
                </a:lnTo>
                <a:lnTo>
                  <a:pt x="1703" y="623"/>
                </a:lnTo>
                <a:lnTo>
                  <a:pt x="1680" y="452"/>
                </a:lnTo>
                <a:lnTo>
                  <a:pt x="1672" y="623"/>
                </a:lnTo>
                <a:lnTo>
                  <a:pt x="1649" y="608"/>
                </a:lnTo>
                <a:lnTo>
                  <a:pt x="1663" y="680"/>
                </a:lnTo>
                <a:lnTo>
                  <a:pt x="1614" y="597"/>
                </a:lnTo>
                <a:lnTo>
                  <a:pt x="1657" y="750"/>
                </a:lnTo>
                <a:lnTo>
                  <a:pt x="1617" y="726"/>
                </a:lnTo>
                <a:lnTo>
                  <a:pt x="1640" y="770"/>
                </a:lnTo>
                <a:lnTo>
                  <a:pt x="1649" y="830"/>
                </a:lnTo>
                <a:lnTo>
                  <a:pt x="1640" y="888"/>
                </a:lnTo>
                <a:lnTo>
                  <a:pt x="1571" y="810"/>
                </a:lnTo>
                <a:lnTo>
                  <a:pt x="1650" y="947"/>
                </a:lnTo>
                <a:cubicBezTo>
                  <a:pt x="1629" y="1187"/>
                  <a:pt x="1599" y="1477"/>
                  <a:pt x="1575" y="1708"/>
                </a:cubicBezTo>
                <a:cubicBezTo>
                  <a:pt x="1557" y="1697"/>
                  <a:pt x="1536" y="1690"/>
                  <a:pt x="1510" y="1691"/>
                </a:cubicBezTo>
                <a:cubicBezTo>
                  <a:pt x="1506" y="1680"/>
                  <a:pt x="1501" y="1669"/>
                  <a:pt x="1497" y="1657"/>
                </a:cubicBezTo>
                <a:cubicBezTo>
                  <a:pt x="1457" y="1146"/>
                  <a:pt x="1395" y="739"/>
                  <a:pt x="1347" y="475"/>
                </a:cubicBezTo>
                <a:cubicBezTo>
                  <a:pt x="1342" y="440"/>
                  <a:pt x="1334" y="399"/>
                  <a:pt x="1326" y="358"/>
                </a:cubicBezTo>
                <a:cubicBezTo>
                  <a:pt x="1313" y="281"/>
                  <a:pt x="1298" y="213"/>
                  <a:pt x="1284" y="158"/>
                </a:cubicBezTo>
                <a:cubicBezTo>
                  <a:pt x="1279" y="139"/>
                  <a:pt x="1277" y="128"/>
                  <a:pt x="1277" y="128"/>
                </a:cubicBezTo>
                <a:lnTo>
                  <a:pt x="1271" y="115"/>
                </a:lnTo>
                <a:lnTo>
                  <a:pt x="1220" y="0"/>
                </a:lnTo>
                <a:lnTo>
                  <a:pt x="1259" y="113"/>
                </a:lnTo>
                <a:lnTo>
                  <a:pt x="1217" y="90"/>
                </a:lnTo>
                <a:lnTo>
                  <a:pt x="1255" y="120"/>
                </a:lnTo>
                <a:lnTo>
                  <a:pt x="1262" y="141"/>
                </a:lnTo>
                <a:lnTo>
                  <a:pt x="1218" y="146"/>
                </a:lnTo>
                <a:lnTo>
                  <a:pt x="1258" y="148"/>
                </a:lnTo>
                <a:lnTo>
                  <a:pt x="1272" y="186"/>
                </a:lnTo>
                <a:lnTo>
                  <a:pt x="1190" y="145"/>
                </a:lnTo>
                <a:lnTo>
                  <a:pt x="1272" y="210"/>
                </a:lnTo>
                <a:lnTo>
                  <a:pt x="1244" y="210"/>
                </a:lnTo>
                <a:lnTo>
                  <a:pt x="1276" y="226"/>
                </a:lnTo>
                <a:lnTo>
                  <a:pt x="1244" y="296"/>
                </a:lnTo>
                <a:lnTo>
                  <a:pt x="1282" y="242"/>
                </a:lnTo>
                <a:lnTo>
                  <a:pt x="1285" y="280"/>
                </a:lnTo>
                <a:lnTo>
                  <a:pt x="1304" y="273"/>
                </a:lnTo>
                <a:lnTo>
                  <a:pt x="1356" y="553"/>
                </a:lnTo>
                <a:cubicBezTo>
                  <a:pt x="1355" y="550"/>
                  <a:pt x="1355" y="546"/>
                  <a:pt x="1355" y="542"/>
                </a:cubicBezTo>
                <a:cubicBezTo>
                  <a:pt x="1399" y="853"/>
                  <a:pt x="1435" y="1245"/>
                  <a:pt x="1459" y="1562"/>
                </a:cubicBezTo>
                <a:cubicBezTo>
                  <a:pt x="1287" y="1142"/>
                  <a:pt x="1130" y="842"/>
                  <a:pt x="1018" y="648"/>
                </a:cubicBezTo>
                <a:cubicBezTo>
                  <a:pt x="1022" y="653"/>
                  <a:pt x="1025" y="657"/>
                  <a:pt x="1025" y="657"/>
                </a:cubicBezTo>
                <a:lnTo>
                  <a:pt x="1027" y="580"/>
                </a:lnTo>
                <a:lnTo>
                  <a:pt x="1001" y="596"/>
                </a:lnTo>
                <a:lnTo>
                  <a:pt x="991" y="552"/>
                </a:lnTo>
                <a:lnTo>
                  <a:pt x="948" y="442"/>
                </a:lnTo>
                <a:lnTo>
                  <a:pt x="977" y="556"/>
                </a:lnTo>
                <a:lnTo>
                  <a:pt x="941" y="494"/>
                </a:lnTo>
                <a:lnTo>
                  <a:pt x="936" y="485"/>
                </a:lnTo>
                <a:lnTo>
                  <a:pt x="908" y="348"/>
                </a:lnTo>
                <a:lnTo>
                  <a:pt x="923" y="460"/>
                </a:lnTo>
                <a:lnTo>
                  <a:pt x="906" y="429"/>
                </a:lnTo>
                <a:lnTo>
                  <a:pt x="879" y="361"/>
                </a:lnTo>
                <a:lnTo>
                  <a:pt x="885" y="416"/>
                </a:lnTo>
                <a:lnTo>
                  <a:pt x="853" y="371"/>
                </a:lnTo>
                <a:lnTo>
                  <a:pt x="813" y="308"/>
                </a:lnTo>
                <a:lnTo>
                  <a:pt x="724" y="247"/>
                </a:lnTo>
                <a:lnTo>
                  <a:pt x="812" y="336"/>
                </a:lnTo>
                <a:lnTo>
                  <a:pt x="845" y="386"/>
                </a:lnTo>
                <a:lnTo>
                  <a:pt x="746" y="371"/>
                </a:lnTo>
                <a:lnTo>
                  <a:pt x="859" y="408"/>
                </a:lnTo>
                <a:lnTo>
                  <a:pt x="843" y="418"/>
                </a:lnTo>
                <a:lnTo>
                  <a:pt x="885" y="453"/>
                </a:lnTo>
                <a:lnTo>
                  <a:pt x="875" y="463"/>
                </a:lnTo>
                <a:lnTo>
                  <a:pt x="912" y="497"/>
                </a:lnTo>
                <a:lnTo>
                  <a:pt x="820" y="467"/>
                </a:lnTo>
                <a:lnTo>
                  <a:pt x="889" y="496"/>
                </a:lnTo>
                <a:lnTo>
                  <a:pt x="962" y="566"/>
                </a:lnTo>
                <a:lnTo>
                  <a:pt x="910" y="536"/>
                </a:lnTo>
                <a:lnTo>
                  <a:pt x="848" y="523"/>
                </a:lnTo>
                <a:cubicBezTo>
                  <a:pt x="848" y="523"/>
                  <a:pt x="930" y="563"/>
                  <a:pt x="941" y="568"/>
                </a:cubicBezTo>
                <a:cubicBezTo>
                  <a:pt x="949" y="571"/>
                  <a:pt x="993" y="620"/>
                  <a:pt x="1014" y="644"/>
                </a:cubicBezTo>
                <a:cubicBezTo>
                  <a:pt x="1167" y="926"/>
                  <a:pt x="1339" y="1325"/>
                  <a:pt x="1464" y="1629"/>
                </a:cubicBezTo>
                <a:cubicBezTo>
                  <a:pt x="1466" y="1653"/>
                  <a:pt x="1467" y="1676"/>
                  <a:pt x="1468" y="1699"/>
                </a:cubicBezTo>
                <a:cubicBezTo>
                  <a:pt x="1466" y="1699"/>
                  <a:pt x="1465" y="1700"/>
                  <a:pt x="1463" y="1700"/>
                </a:cubicBezTo>
                <a:cubicBezTo>
                  <a:pt x="1431" y="1711"/>
                  <a:pt x="1410" y="1726"/>
                  <a:pt x="1396" y="1742"/>
                </a:cubicBezTo>
                <a:cubicBezTo>
                  <a:pt x="1013" y="1279"/>
                  <a:pt x="687" y="1002"/>
                  <a:pt x="495" y="859"/>
                </a:cubicBezTo>
                <a:lnTo>
                  <a:pt x="496" y="859"/>
                </a:lnTo>
                <a:lnTo>
                  <a:pt x="473" y="829"/>
                </a:lnTo>
                <a:lnTo>
                  <a:pt x="433" y="765"/>
                </a:lnTo>
                <a:lnTo>
                  <a:pt x="441" y="806"/>
                </a:lnTo>
                <a:lnTo>
                  <a:pt x="407" y="786"/>
                </a:lnTo>
                <a:lnTo>
                  <a:pt x="385" y="771"/>
                </a:lnTo>
                <a:lnTo>
                  <a:pt x="363" y="728"/>
                </a:lnTo>
                <a:lnTo>
                  <a:pt x="364" y="759"/>
                </a:lnTo>
                <a:lnTo>
                  <a:pt x="312" y="727"/>
                </a:lnTo>
                <a:lnTo>
                  <a:pt x="243" y="716"/>
                </a:lnTo>
                <a:lnTo>
                  <a:pt x="171" y="711"/>
                </a:lnTo>
                <a:lnTo>
                  <a:pt x="291" y="741"/>
                </a:lnTo>
                <a:lnTo>
                  <a:pt x="242" y="763"/>
                </a:lnTo>
                <a:lnTo>
                  <a:pt x="336" y="761"/>
                </a:lnTo>
                <a:lnTo>
                  <a:pt x="299" y="833"/>
                </a:lnTo>
                <a:lnTo>
                  <a:pt x="361" y="781"/>
                </a:lnTo>
                <a:lnTo>
                  <a:pt x="388" y="848"/>
                </a:lnTo>
                <a:lnTo>
                  <a:pt x="387" y="794"/>
                </a:lnTo>
                <a:lnTo>
                  <a:pt x="422" y="824"/>
                </a:lnTo>
                <a:lnTo>
                  <a:pt x="412" y="850"/>
                </a:lnTo>
                <a:lnTo>
                  <a:pt x="493" y="859"/>
                </a:lnTo>
                <a:cubicBezTo>
                  <a:pt x="803" y="1098"/>
                  <a:pt x="1156" y="1495"/>
                  <a:pt x="1383" y="1766"/>
                </a:cubicBezTo>
                <a:cubicBezTo>
                  <a:pt x="1370" y="1799"/>
                  <a:pt x="1380" y="1836"/>
                  <a:pt x="1392" y="1864"/>
                </a:cubicBezTo>
                <a:cubicBezTo>
                  <a:pt x="1168" y="1600"/>
                  <a:pt x="908" y="1322"/>
                  <a:pt x="698" y="1176"/>
                </a:cubicBezTo>
                <a:lnTo>
                  <a:pt x="688" y="1167"/>
                </a:lnTo>
                <a:lnTo>
                  <a:pt x="674" y="1159"/>
                </a:lnTo>
                <a:cubicBezTo>
                  <a:pt x="669" y="1156"/>
                  <a:pt x="663" y="1152"/>
                  <a:pt x="658" y="1149"/>
                </a:cubicBezTo>
                <a:cubicBezTo>
                  <a:pt x="658" y="1149"/>
                  <a:pt x="661" y="1151"/>
                  <a:pt x="666" y="1155"/>
                </a:cubicBezTo>
                <a:lnTo>
                  <a:pt x="565" y="1100"/>
                </a:lnTo>
                <a:lnTo>
                  <a:pt x="665" y="1177"/>
                </a:lnTo>
                <a:lnTo>
                  <a:pt x="592" y="1174"/>
                </a:lnTo>
                <a:cubicBezTo>
                  <a:pt x="592" y="1174"/>
                  <a:pt x="659" y="1192"/>
                  <a:pt x="675" y="1198"/>
                </a:cubicBezTo>
                <a:cubicBezTo>
                  <a:pt x="690" y="1203"/>
                  <a:pt x="730" y="1228"/>
                  <a:pt x="730" y="1228"/>
                </a:cubicBezTo>
                <a:lnTo>
                  <a:pt x="624" y="1217"/>
                </a:lnTo>
                <a:lnTo>
                  <a:pt x="750" y="1251"/>
                </a:lnTo>
                <a:lnTo>
                  <a:pt x="712" y="1348"/>
                </a:lnTo>
                <a:lnTo>
                  <a:pt x="767" y="1265"/>
                </a:lnTo>
                <a:lnTo>
                  <a:pt x="812" y="1305"/>
                </a:lnTo>
                <a:lnTo>
                  <a:pt x="773" y="1344"/>
                </a:lnTo>
                <a:lnTo>
                  <a:pt x="837" y="1303"/>
                </a:lnTo>
                <a:cubicBezTo>
                  <a:pt x="963" y="1420"/>
                  <a:pt x="1149" y="1607"/>
                  <a:pt x="1378" y="1876"/>
                </a:cubicBezTo>
                <a:cubicBezTo>
                  <a:pt x="1351" y="1858"/>
                  <a:pt x="1317" y="1843"/>
                  <a:pt x="1295" y="1865"/>
                </a:cubicBezTo>
                <a:cubicBezTo>
                  <a:pt x="1279" y="1882"/>
                  <a:pt x="1276" y="1900"/>
                  <a:pt x="1278" y="1917"/>
                </a:cubicBezTo>
                <a:cubicBezTo>
                  <a:pt x="941" y="1646"/>
                  <a:pt x="672" y="1466"/>
                  <a:pt x="487" y="1354"/>
                </a:cubicBezTo>
                <a:cubicBezTo>
                  <a:pt x="494" y="1357"/>
                  <a:pt x="498" y="1358"/>
                  <a:pt x="498" y="1358"/>
                </a:cubicBezTo>
                <a:lnTo>
                  <a:pt x="463" y="1291"/>
                </a:lnTo>
                <a:lnTo>
                  <a:pt x="449" y="1317"/>
                </a:lnTo>
                <a:lnTo>
                  <a:pt x="419" y="1284"/>
                </a:lnTo>
                <a:lnTo>
                  <a:pt x="329" y="1209"/>
                </a:lnTo>
                <a:lnTo>
                  <a:pt x="409" y="1294"/>
                </a:lnTo>
                <a:lnTo>
                  <a:pt x="348" y="1257"/>
                </a:lnTo>
                <a:lnTo>
                  <a:pt x="339" y="1252"/>
                </a:lnTo>
                <a:lnTo>
                  <a:pt x="250" y="1145"/>
                </a:lnTo>
                <a:lnTo>
                  <a:pt x="316" y="1236"/>
                </a:lnTo>
                <a:lnTo>
                  <a:pt x="286" y="1217"/>
                </a:lnTo>
                <a:lnTo>
                  <a:pt x="231" y="1171"/>
                </a:lnTo>
                <a:lnTo>
                  <a:pt x="262" y="1216"/>
                </a:lnTo>
                <a:lnTo>
                  <a:pt x="212" y="1192"/>
                </a:lnTo>
                <a:lnTo>
                  <a:pt x="148" y="1156"/>
                </a:lnTo>
                <a:lnTo>
                  <a:pt x="42" y="1145"/>
                </a:lnTo>
                <a:lnTo>
                  <a:pt x="160" y="1181"/>
                </a:lnTo>
                <a:lnTo>
                  <a:pt x="213" y="1209"/>
                </a:lnTo>
                <a:lnTo>
                  <a:pt x="120" y="1242"/>
                </a:lnTo>
                <a:lnTo>
                  <a:pt x="236" y="1221"/>
                </a:lnTo>
                <a:lnTo>
                  <a:pt x="226" y="1237"/>
                </a:lnTo>
                <a:lnTo>
                  <a:pt x="280" y="1248"/>
                </a:lnTo>
                <a:lnTo>
                  <a:pt x="276" y="1262"/>
                </a:lnTo>
                <a:lnTo>
                  <a:pt x="324" y="1274"/>
                </a:lnTo>
                <a:lnTo>
                  <a:pt x="229" y="1291"/>
                </a:lnTo>
                <a:lnTo>
                  <a:pt x="303" y="1283"/>
                </a:lnTo>
                <a:lnTo>
                  <a:pt x="400" y="1310"/>
                </a:lnTo>
                <a:lnTo>
                  <a:pt x="340" y="1308"/>
                </a:lnTo>
                <a:lnTo>
                  <a:pt x="281" y="1327"/>
                </a:lnTo>
                <a:cubicBezTo>
                  <a:pt x="281" y="1327"/>
                  <a:pt x="370" y="1322"/>
                  <a:pt x="382" y="1321"/>
                </a:cubicBezTo>
                <a:cubicBezTo>
                  <a:pt x="392" y="1320"/>
                  <a:pt x="452" y="1342"/>
                  <a:pt x="482" y="1352"/>
                </a:cubicBezTo>
                <a:cubicBezTo>
                  <a:pt x="730" y="1512"/>
                  <a:pt x="1040" y="1752"/>
                  <a:pt x="1285" y="1949"/>
                </a:cubicBezTo>
                <a:cubicBezTo>
                  <a:pt x="1283" y="1948"/>
                  <a:pt x="1281" y="1947"/>
                  <a:pt x="1279" y="1946"/>
                </a:cubicBezTo>
                <a:cubicBezTo>
                  <a:pt x="1262" y="1933"/>
                  <a:pt x="1236" y="1916"/>
                  <a:pt x="1206" y="1915"/>
                </a:cubicBezTo>
                <a:cubicBezTo>
                  <a:pt x="823" y="1754"/>
                  <a:pt x="528" y="1675"/>
                  <a:pt x="345" y="1636"/>
                </a:cubicBezTo>
                <a:lnTo>
                  <a:pt x="346" y="1636"/>
                </a:lnTo>
                <a:lnTo>
                  <a:pt x="313" y="1619"/>
                </a:lnTo>
                <a:lnTo>
                  <a:pt x="252" y="1579"/>
                </a:lnTo>
                <a:lnTo>
                  <a:pt x="276" y="1612"/>
                </a:lnTo>
                <a:lnTo>
                  <a:pt x="238" y="1608"/>
                </a:lnTo>
                <a:lnTo>
                  <a:pt x="212" y="1604"/>
                </a:lnTo>
                <a:lnTo>
                  <a:pt x="176" y="1575"/>
                </a:lnTo>
                <a:lnTo>
                  <a:pt x="189" y="1601"/>
                </a:lnTo>
                <a:lnTo>
                  <a:pt x="131" y="1595"/>
                </a:lnTo>
                <a:lnTo>
                  <a:pt x="65" y="1613"/>
                </a:lnTo>
                <a:lnTo>
                  <a:pt x="0" y="1638"/>
                </a:lnTo>
                <a:lnTo>
                  <a:pt x="117" y="1616"/>
                </a:lnTo>
                <a:lnTo>
                  <a:pt x="83" y="1656"/>
                </a:lnTo>
                <a:lnTo>
                  <a:pt x="165" y="1615"/>
                </a:lnTo>
                <a:lnTo>
                  <a:pt x="162" y="1693"/>
                </a:lnTo>
                <a:lnTo>
                  <a:pt x="195" y="1623"/>
                </a:lnTo>
                <a:lnTo>
                  <a:pt x="246" y="1671"/>
                </a:lnTo>
                <a:lnTo>
                  <a:pt x="223" y="1624"/>
                </a:lnTo>
                <a:lnTo>
                  <a:pt x="266" y="1636"/>
                </a:lnTo>
                <a:lnTo>
                  <a:pt x="268" y="1662"/>
                </a:lnTo>
                <a:lnTo>
                  <a:pt x="343" y="1637"/>
                </a:lnTo>
                <a:cubicBezTo>
                  <a:pt x="597" y="1695"/>
                  <a:pt x="900" y="1810"/>
                  <a:pt x="1165" y="1924"/>
                </a:cubicBezTo>
                <a:cubicBezTo>
                  <a:pt x="1158" y="1927"/>
                  <a:pt x="1152" y="1932"/>
                  <a:pt x="1145" y="1937"/>
                </a:cubicBezTo>
                <a:cubicBezTo>
                  <a:pt x="1111" y="1966"/>
                  <a:pt x="1100" y="1993"/>
                  <a:pt x="1097" y="2014"/>
                </a:cubicBezTo>
                <a:lnTo>
                  <a:pt x="1097" y="2014"/>
                </a:lnTo>
                <a:cubicBezTo>
                  <a:pt x="904" y="1956"/>
                  <a:pt x="731" y="1903"/>
                  <a:pt x="616" y="1868"/>
                </a:cubicBezTo>
                <a:lnTo>
                  <a:pt x="556" y="1836"/>
                </a:lnTo>
                <a:lnTo>
                  <a:pt x="480" y="1779"/>
                </a:lnTo>
                <a:lnTo>
                  <a:pt x="532" y="1831"/>
                </a:lnTo>
                <a:lnTo>
                  <a:pt x="511" y="1829"/>
                </a:lnTo>
                <a:lnTo>
                  <a:pt x="459" y="1811"/>
                </a:lnTo>
                <a:lnTo>
                  <a:pt x="487" y="1829"/>
                </a:lnTo>
                <a:cubicBezTo>
                  <a:pt x="479" y="1826"/>
                  <a:pt x="474" y="1825"/>
                  <a:pt x="474" y="1825"/>
                </a:cubicBezTo>
                <a:lnTo>
                  <a:pt x="378" y="1807"/>
                </a:lnTo>
                <a:lnTo>
                  <a:pt x="473" y="1833"/>
                </a:lnTo>
                <a:lnTo>
                  <a:pt x="439" y="1849"/>
                </a:lnTo>
                <a:lnTo>
                  <a:pt x="487" y="1843"/>
                </a:lnTo>
                <a:lnTo>
                  <a:pt x="525" y="1890"/>
                </a:lnTo>
                <a:lnTo>
                  <a:pt x="511" y="1853"/>
                </a:lnTo>
                <a:lnTo>
                  <a:pt x="536" y="1865"/>
                </a:lnTo>
                <a:lnTo>
                  <a:pt x="565" y="1920"/>
                </a:lnTo>
                <a:lnTo>
                  <a:pt x="553" y="1860"/>
                </a:lnTo>
                <a:lnTo>
                  <a:pt x="587" y="1871"/>
                </a:lnTo>
                <a:lnTo>
                  <a:pt x="639" y="1909"/>
                </a:lnTo>
                <a:lnTo>
                  <a:pt x="616" y="1873"/>
                </a:lnTo>
                <a:cubicBezTo>
                  <a:pt x="743" y="1913"/>
                  <a:pt x="914" y="1963"/>
                  <a:pt x="1096" y="2015"/>
                </a:cubicBezTo>
                <a:cubicBezTo>
                  <a:pt x="1097" y="2015"/>
                  <a:pt x="1097" y="2015"/>
                  <a:pt x="1097" y="2015"/>
                </a:cubicBezTo>
                <a:cubicBezTo>
                  <a:pt x="1093" y="2040"/>
                  <a:pt x="1103" y="2057"/>
                  <a:pt x="1103" y="2057"/>
                </a:cubicBezTo>
                <a:cubicBezTo>
                  <a:pt x="1103" y="2057"/>
                  <a:pt x="983" y="1985"/>
                  <a:pt x="962" y="2078"/>
                </a:cubicBezTo>
                <a:cubicBezTo>
                  <a:pt x="954" y="2117"/>
                  <a:pt x="971" y="2151"/>
                  <a:pt x="995" y="2178"/>
                </a:cubicBezTo>
                <a:cubicBezTo>
                  <a:pt x="941" y="2217"/>
                  <a:pt x="968" y="2263"/>
                  <a:pt x="978" y="2277"/>
                </a:cubicBezTo>
                <a:cubicBezTo>
                  <a:pt x="961" y="2255"/>
                  <a:pt x="873" y="2149"/>
                  <a:pt x="789" y="2149"/>
                </a:cubicBezTo>
                <a:cubicBezTo>
                  <a:pt x="695" y="2149"/>
                  <a:pt x="733" y="2290"/>
                  <a:pt x="733" y="2290"/>
                </a:cubicBezTo>
                <a:cubicBezTo>
                  <a:pt x="733" y="2290"/>
                  <a:pt x="686" y="2252"/>
                  <a:pt x="620" y="2238"/>
                </a:cubicBezTo>
                <a:cubicBezTo>
                  <a:pt x="554" y="2224"/>
                  <a:pt x="583" y="2328"/>
                  <a:pt x="583" y="2328"/>
                </a:cubicBezTo>
                <a:cubicBezTo>
                  <a:pt x="583" y="2328"/>
                  <a:pt x="446" y="2018"/>
                  <a:pt x="259" y="2126"/>
                </a:cubicBezTo>
                <a:cubicBezTo>
                  <a:pt x="71" y="2234"/>
                  <a:pt x="353" y="2431"/>
                  <a:pt x="353" y="2431"/>
                </a:cubicBezTo>
                <a:cubicBezTo>
                  <a:pt x="353" y="2431"/>
                  <a:pt x="184" y="2374"/>
                  <a:pt x="132" y="2487"/>
                </a:cubicBezTo>
                <a:cubicBezTo>
                  <a:pt x="80" y="2600"/>
                  <a:pt x="240" y="2661"/>
                  <a:pt x="240" y="2661"/>
                </a:cubicBezTo>
                <a:lnTo>
                  <a:pt x="2632" y="2698"/>
                </a:lnTo>
                <a:cubicBezTo>
                  <a:pt x="2632" y="2698"/>
                  <a:pt x="2712" y="2004"/>
                  <a:pt x="2661" y="1915"/>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3" name="Google Shape;203;p18"/>
          <p:cNvSpPr/>
          <p:nvPr/>
        </p:nvSpPr>
        <p:spPr>
          <a:xfrm flipH="1">
            <a:off x="6975795" y="-241257"/>
            <a:ext cx="2320672" cy="704467"/>
          </a:xfrm>
          <a:custGeom>
            <a:rect b="b" l="l" r="r" t="t"/>
            <a:pathLst>
              <a:path extrusionOk="0" h="959" w="3159">
                <a:moveTo>
                  <a:pt x="0" y="519"/>
                </a:moveTo>
                <a:cubicBezTo>
                  <a:pt x="0" y="519"/>
                  <a:pt x="495" y="738"/>
                  <a:pt x="1039" y="832"/>
                </a:cubicBezTo>
                <a:cubicBezTo>
                  <a:pt x="1584" y="926"/>
                  <a:pt x="2053" y="932"/>
                  <a:pt x="2315" y="951"/>
                </a:cubicBezTo>
                <a:cubicBezTo>
                  <a:pt x="2577" y="970"/>
                  <a:pt x="3159" y="951"/>
                  <a:pt x="3159" y="951"/>
                </a:cubicBezTo>
                <a:cubicBezTo>
                  <a:pt x="3159" y="951"/>
                  <a:pt x="2609" y="851"/>
                  <a:pt x="2490" y="832"/>
                </a:cubicBezTo>
                <a:cubicBezTo>
                  <a:pt x="2371" y="813"/>
                  <a:pt x="1790" y="707"/>
                  <a:pt x="1790" y="707"/>
                </a:cubicBezTo>
                <a:lnTo>
                  <a:pt x="2197" y="688"/>
                </a:lnTo>
                <a:cubicBezTo>
                  <a:pt x="2197" y="688"/>
                  <a:pt x="1552" y="469"/>
                  <a:pt x="1377" y="425"/>
                </a:cubicBezTo>
                <a:cubicBezTo>
                  <a:pt x="1202" y="381"/>
                  <a:pt x="745" y="250"/>
                  <a:pt x="639" y="187"/>
                </a:cubicBezTo>
                <a:cubicBezTo>
                  <a:pt x="532" y="125"/>
                  <a:pt x="213" y="0"/>
                  <a:pt x="213" y="0"/>
                </a:cubicBezTo>
                <a:lnTo>
                  <a:pt x="0" y="519"/>
                </a:ln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BLANK_13">
    <p:spTree>
      <p:nvGrpSpPr>
        <p:cNvPr id="204" name="Shape 204"/>
        <p:cNvGrpSpPr/>
        <p:nvPr/>
      </p:nvGrpSpPr>
      <p:grpSpPr>
        <a:xfrm>
          <a:off x="0" y="0"/>
          <a:ext cx="0" cy="0"/>
          <a:chOff x="0" y="0"/>
          <a:chExt cx="0" cy="0"/>
        </a:xfrm>
      </p:grpSpPr>
      <p:pic>
        <p:nvPicPr>
          <p:cNvPr id="205" name="Google Shape;205;p19"/>
          <p:cNvPicPr preferRelativeResize="0"/>
          <p:nvPr/>
        </p:nvPicPr>
        <p:blipFill rotWithShape="1">
          <a:blip r:embed="rId2">
            <a:alphaModFix amt="84000"/>
          </a:blip>
          <a:srcRect b="0" l="0" r="0" t="0"/>
          <a:stretch/>
        </p:blipFill>
        <p:spPr>
          <a:xfrm>
            <a:off x="0" y="0"/>
            <a:ext cx="9144000" cy="5143500"/>
          </a:xfrm>
          <a:prstGeom prst="rect">
            <a:avLst/>
          </a:prstGeom>
          <a:noFill/>
          <a:ln>
            <a:noFill/>
          </a:ln>
        </p:spPr>
      </p:pic>
      <p:sp>
        <p:nvSpPr>
          <p:cNvPr id="206" name="Google Shape;206;p19"/>
          <p:cNvSpPr txBox="1"/>
          <p:nvPr>
            <p:ph type="title"/>
          </p:nvPr>
        </p:nvSpPr>
        <p:spPr>
          <a:xfrm>
            <a:off x="713100" y="463725"/>
            <a:ext cx="7717800" cy="630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7" name="Google Shape;207;p19"/>
          <p:cNvSpPr txBox="1"/>
          <p:nvPr>
            <p:ph idx="1" type="body"/>
          </p:nvPr>
        </p:nvSpPr>
        <p:spPr>
          <a:xfrm>
            <a:off x="713100" y="1348850"/>
            <a:ext cx="7717800" cy="2072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accent5"/>
              </a:buClr>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208" name="Google Shape;208;p19"/>
          <p:cNvSpPr/>
          <p:nvPr/>
        </p:nvSpPr>
        <p:spPr>
          <a:xfrm flipH="1">
            <a:off x="-105825" y="4518590"/>
            <a:ext cx="9392686" cy="880899"/>
          </a:xfrm>
          <a:custGeom>
            <a:rect b="b" l="l" r="r" t="t"/>
            <a:pathLst>
              <a:path extrusionOk="0" h="1197" w="9450">
                <a:moveTo>
                  <a:pt x="19" y="549"/>
                </a:moveTo>
                <a:cubicBezTo>
                  <a:pt x="19" y="549"/>
                  <a:pt x="254" y="558"/>
                  <a:pt x="423" y="605"/>
                </a:cubicBezTo>
                <a:cubicBezTo>
                  <a:pt x="592" y="652"/>
                  <a:pt x="1258" y="784"/>
                  <a:pt x="1408" y="774"/>
                </a:cubicBezTo>
                <a:cubicBezTo>
                  <a:pt x="1558" y="765"/>
                  <a:pt x="1859" y="737"/>
                  <a:pt x="2018" y="774"/>
                </a:cubicBezTo>
                <a:cubicBezTo>
                  <a:pt x="2177" y="812"/>
                  <a:pt x="2534" y="924"/>
                  <a:pt x="2712" y="924"/>
                </a:cubicBezTo>
                <a:cubicBezTo>
                  <a:pt x="2890" y="924"/>
                  <a:pt x="3228" y="821"/>
                  <a:pt x="3491" y="831"/>
                </a:cubicBezTo>
                <a:cubicBezTo>
                  <a:pt x="3754" y="840"/>
                  <a:pt x="3998" y="793"/>
                  <a:pt x="4082" y="755"/>
                </a:cubicBezTo>
                <a:cubicBezTo>
                  <a:pt x="4167" y="718"/>
                  <a:pt x="4514" y="774"/>
                  <a:pt x="4514" y="774"/>
                </a:cubicBezTo>
                <a:lnTo>
                  <a:pt x="4505" y="690"/>
                </a:lnTo>
                <a:cubicBezTo>
                  <a:pt x="4505" y="690"/>
                  <a:pt x="5734" y="699"/>
                  <a:pt x="5903" y="662"/>
                </a:cubicBezTo>
                <a:cubicBezTo>
                  <a:pt x="6072" y="624"/>
                  <a:pt x="6316" y="464"/>
                  <a:pt x="6316" y="464"/>
                </a:cubicBezTo>
                <a:lnTo>
                  <a:pt x="6319" y="368"/>
                </a:lnTo>
                <a:cubicBezTo>
                  <a:pt x="6319" y="368"/>
                  <a:pt x="6757" y="389"/>
                  <a:pt x="6992" y="305"/>
                </a:cubicBezTo>
                <a:cubicBezTo>
                  <a:pt x="7227" y="220"/>
                  <a:pt x="7424" y="23"/>
                  <a:pt x="7827" y="5"/>
                </a:cubicBezTo>
                <a:cubicBezTo>
                  <a:pt x="8230" y="-14"/>
                  <a:pt x="8324" y="23"/>
                  <a:pt x="8549" y="23"/>
                </a:cubicBezTo>
                <a:cubicBezTo>
                  <a:pt x="8774" y="23"/>
                  <a:pt x="8840" y="14"/>
                  <a:pt x="9000" y="61"/>
                </a:cubicBezTo>
                <a:cubicBezTo>
                  <a:pt x="9159" y="108"/>
                  <a:pt x="9403" y="164"/>
                  <a:pt x="9403" y="164"/>
                </a:cubicBezTo>
                <a:lnTo>
                  <a:pt x="9450" y="1159"/>
                </a:lnTo>
                <a:lnTo>
                  <a:pt x="0" y="1197"/>
                </a:lnTo>
                <a:lnTo>
                  <a:pt x="19" y="549"/>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9" name="Google Shape;209;p19"/>
          <p:cNvSpPr/>
          <p:nvPr/>
        </p:nvSpPr>
        <p:spPr>
          <a:xfrm>
            <a:off x="-149552" y="3997352"/>
            <a:ext cx="1378408" cy="880899"/>
          </a:xfrm>
          <a:custGeom>
            <a:rect b="b" l="l" r="r" t="t"/>
            <a:pathLst>
              <a:path extrusionOk="0" h="926" w="1449">
                <a:moveTo>
                  <a:pt x="1" y="410"/>
                </a:moveTo>
                <a:cubicBezTo>
                  <a:pt x="1" y="410"/>
                  <a:pt x="-8" y="293"/>
                  <a:pt x="67" y="302"/>
                </a:cubicBezTo>
                <a:cubicBezTo>
                  <a:pt x="142" y="311"/>
                  <a:pt x="170" y="372"/>
                  <a:pt x="170" y="372"/>
                </a:cubicBezTo>
                <a:cubicBezTo>
                  <a:pt x="170" y="372"/>
                  <a:pt x="175" y="274"/>
                  <a:pt x="236" y="283"/>
                </a:cubicBezTo>
                <a:lnTo>
                  <a:pt x="297" y="293"/>
                </a:lnTo>
                <a:cubicBezTo>
                  <a:pt x="297" y="293"/>
                  <a:pt x="189" y="30"/>
                  <a:pt x="386" y="2"/>
                </a:cubicBezTo>
                <a:cubicBezTo>
                  <a:pt x="583" y="-27"/>
                  <a:pt x="527" y="232"/>
                  <a:pt x="527" y="232"/>
                </a:cubicBezTo>
                <a:cubicBezTo>
                  <a:pt x="527" y="232"/>
                  <a:pt x="602" y="91"/>
                  <a:pt x="668" y="142"/>
                </a:cubicBezTo>
                <a:cubicBezTo>
                  <a:pt x="733" y="194"/>
                  <a:pt x="696" y="377"/>
                  <a:pt x="696" y="377"/>
                </a:cubicBezTo>
                <a:cubicBezTo>
                  <a:pt x="696" y="377"/>
                  <a:pt x="799" y="246"/>
                  <a:pt x="818" y="321"/>
                </a:cubicBezTo>
                <a:cubicBezTo>
                  <a:pt x="837" y="396"/>
                  <a:pt x="795" y="466"/>
                  <a:pt x="795" y="466"/>
                </a:cubicBezTo>
                <a:cubicBezTo>
                  <a:pt x="795" y="466"/>
                  <a:pt x="851" y="447"/>
                  <a:pt x="860" y="494"/>
                </a:cubicBezTo>
                <a:cubicBezTo>
                  <a:pt x="870" y="541"/>
                  <a:pt x="856" y="574"/>
                  <a:pt x="856" y="574"/>
                </a:cubicBezTo>
                <a:cubicBezTo>
                  <a:pt x="856" y="574"/>
                  <a:pt x="902" y="523"/>
                  <a:pt x="935" y="565"/>
                </a:cubicBezTo>
                <a:cubicBezTo>
                  <a:pt x="968" y="607"/>
                  <a:pt x="978" y="621"/>
                  <a:pt x="978" y="621"/>
                </a:cubicBezTo>
                <a:cubicBezTo>
                  <a:pt x="978" y="621"/>
                  <a:pt x="926" y="462"/>
                  <a:pt x="1001" y="452"/>
                </a:cubicBezTo>
                <a:cubicBezTo>
                  <a:pt x="1076" y="443"/>
                  <a:pt x="1071" y="532"/>
                  <a:pt x="1071" y="532"/>
                </a:cubicBezTo>
                <a:cubicBezTo>
                  <a:pt x="1071" y="532"/>
                  <a:pt x="1146" y="405"/>
                  <a:pt x="1208" y="480"/>
                </a:cubicBezTo>
                <a:cubicBezTo>
                  <a:pt x="1269" y="555"/>
                  <a:pt x="1189" y="654"/>
                  <a:pt x="1189" y="654"/>
                </a:cubicBezTo>
                <a:cubicBezTo>
                  <a:pt x="1189" y="654"/>
                  <a:pt x="1278" y="527"/>
                  <a:pt x="1330" y="626"/>
                </a:cubicBezTo>
                <a:cubicBezTo>
                  <a:pt x="1381" y="724"/>
                  <a:pt x="1315" y="790"/>
                  <a:pt x="1315" y="790"/>
                </a:cubicBezTo>
                <a:cubicBezTo>
                  <a:pt x="1315" y="790"/>
                  <a:pt x="1409" y="734"/>
                  <a:pt x="1437" y="785"/>
                </a:cubicBezTo>
                <a:cubicBezTo>
                  <a:pt x="1466" y="837"/>
                  <a:pt x="1433" y="898"/>
                  <a:pt x="1433" y="898"/>
                </a:cubicBezTo>
                <a:lnTo>
                  <a:pt x="15" y="926"/>
                </a:lnTo>
                <a:lnTo>
                  <a:pt x="1" y="410"/>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0" name="Google Shape;210;p19"/>
          <p:cNvSpPr/>
          <p:nvPr/>
        </p:nvSpPr>
        <p:spPr>
          <a:xfrm flipH="1">
            <a:off x="7695763" y="4073899"/>
            <a:ext cx="1659326" cy="1060425"/>
          </a:xfrm>
          <a:custGeom>
            <a:rect b="b" l="l" r="r" t="t"/>
            <a:pathLst>
              <a:path extrusionOk="0" h="926" w="1449">
                <a:moveTo>
                  <a:pt x="1" y="410"/>
                </a:moveTo>
                <a:cubicBezTo>
                  <a:pt x="1" y="410"/>
                  <a:pt x="-8" y="293"/>
                  <a:pt x="67" y="302"/>
                </a:cubicBezTo>
                <a:cubicBezTo>
                  <a:pt x="142" y="311"/>
                  <a:pt x="170" y="372"/>
                  <a:pt x="170" y="372"/>
                </a:cubicBezTo>
                <a:cubicBezTo>
                  <a:pt x="170" y="372"/>
                  <a:pt x="175" y="274"/>
                  <a:pt x="236" y="283"/>
                </a:cubicBezTo>
                <a:lnTo>
                  <a:pt x="297" y="293"/>
                </a:lnTo>
                <a:cubicBezTo>
                  <a:pt x="297" y="293"/>
                  <a:pt x="189" y="30"/>
                  <a:pt x="386" y="2"/>
                </a:cubicBezTo>
                <a:cubicBezTo>
                  <a:pt x="583" y="-27"/>
                  <a:pt x="527" y="232"/>
                  <a:pt x="527" y="232"/>
                </a:cubicBezTo>
                <a:cubicBezTo>
                  <a:pt x="527" y="232"/>
                  <a:pt x="602" y="91"/>
                  <a:pt x="668" y="142"/>
                </a:cubicBezTo>
                <a:cubicBezTo>
                  <a:pt x="733" y="194"/>
                  <a:pt x="696" y="377"/>
                  <a:pt x="696" y="377"/>
                </a:cubicBezTo>
                <a:cubicBezTo>
                  <a:pt x="696" y="377"/>
                  <a:pt x="799" y="246"/>
                  <a:pt x="818" y="321"/>
                </a:cubicBezTo>
                <a:cubicBezTo>
                  <a:pt x="837" y="396"/>
                  <a:pt x="795" y="466"/>
                  <a:pt x="795" y="466"/>
                </a:cubicBezTo>
                <a:cubicBezTo>
                  <a:pt x="795" y="466"/>
                  <a:pt x="851" y="447"/>
                  <a:pt x="860" y="494"/>
                </a:cubicBezTo>
                <a:cubicBezTo>
                  <a:pt x="870" y="541"/>
                  <a:pt x="856" y="574"/>
                  <a:pt x="856" y="574"/>
                </a:cubicBezTo>
                <a:cubicBezTo>
                  <a:pt x="856" y="574"/>
                  <a:pt x="902" y="523"/>
                  <a:pt x="935" y="565"/>
                </a:cubicBezTo>
                <a:cubicBezTo>
                  <a:pt x="968" y="607"/>
                  <a:pt x="978" y="621"/>
                  <a:pt x="978" y="621"/>
                </a:cubicBezTo>
                <a:cubicBezTo>
                  <a:pt x="978" y="621"/>
                  <a:pt x="926" y="462"/>
                  <a:pt x="1001" y="452"/>
                </a:cubicBezTo>
                <a:cubicBezTo>
                  <a:pt x="1076" y="443"/>
                  <a:pt x="1071" y="532"/>
                  <a:pt x="1071" y="532"/>
                </a:cubicBezTo>
                <a:cubicBezTo>
                  <a:pt x="1071" y="532"/>
                  <a:pt x="1146" y="405"/>
                  <a:pt x="1208" y="480"/>
                </a:cubicBezTo>
                <a:cubicBezTo>
                  <a:pt x="1269" y="555"/>
                  <a:pt x="1189" y="654"/>
                  <a:pt x="1189" y="654"/>
                </a:cubicBezTo>
                <a:cubicBezTo>
                  <a:pt x="1189" y="654"/>
                  <a:pt x="1278" y="527"/>
                  <a:pt x="1330" y="626"/>
                </a:cubicBezTo>
                <a:cubicBezTo>
                  <a:pt x="1381" y="724"/>
                  <a:pt x="1315" y="790"/>
                  <a:pt x="1315" y="790"/>
                </a:cubicBezTo>
                <a:cubicBezTo>
                  <a:pt x="1315" y="790"/>
                  <a:pt x="1409" y="734"/>
                  <a:pt x="1437" y="785"/>
                </a:cubicBezTo>
                <a:cubicBezTo>
                  <a:pt x="1466" y="837"/>
                  <a:pt x="1433" y="898"/>
                  <a:pt x="1433" y="898"/>
                </a:cubicBezTo>
                <a:lnTo>
                  <a:pt x="15" y="926"/>
                </a:lnTo>
                <a:lnTo>
                  <a:pt x="1" y="410"/>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1" name="Google Shape;211;p19"/>
          <p:cNvSpPr/>
          <p:nvPr/>
        </p:nvSpPr>
        <p:spPr>
          <a:xfrm rot="1003035">
            <a:off x="6719672" y="-481699"/>
            <a:ext cx="2893602" cy="1270802"/>
          </a:xfrm>
          <a:custGeom>
            <a:rect b="b" l="l" r="r" t="t"/>
            <a:pathLst>
              <a:path extrusionOk="0" h="2112" w="4809">
                <a:moveTo>
                  <a:pt x="0" y="2112"/>
                </a:moveTo>
                <a:cubicBezTo>
                  <a:pt x="0" y="2112"/>
                  <a:pt x="1450" y="1605"/>
                  <a:pt x="1788" y="1446"/>
                </a:cubicBezTo>
                <a:cubicBezTo>
                  <a:pt x="2126" y="1286"/>
                  <a:pt x="2436" y="1145"/>
                  <a:pt x="2436" y="1145"/>
                </a:cubicBezTo>
                <a:lnTo>
                  <a:pt x="2417" y="1249"/>
                </a:lnTo>
                <a:cubicBezTo>
                  <a:pt x="2417" y="1249"/>
                  <a:pt x="2942" y="995"/>
                  <a:pt x="3195" y="798"/>
                </a:cubicBezTo>
                <a:cubicBezTo>
                  <a:pt x="3448" y="601"/>
                  <a:pt x="4284" y="0"/>
                  <a:pt x="4284" y="0"/>
                </a:cubicBezTo>
                <a:lnTo>
                  <a:pt x="4809" y="517"/>
                </a:lnTo>
                <a:cubicBezTo>
                  <a:pt x="4809" y="517"/>
                  <a:pt x="4528" y="742"/>
                  <a:pt x="4143" y="948"/>
                </a:cubicBezTo>
                <a:cubicBezTo>
                  <a:pt x="3758" y="1155"/>
                  <a:pt x="2586" y="1577"/>
                  <a:pt x="2454" y="1633"/>
                </a:cubicBezTo>
                <a:cubicBezTo>
                  <a:pt x="2323" y="1690"/>
                  <a:pt x="1938" y="1793"/>
                  <a:pt x="1938" y="1793"/>
                </a:cubicBezTo>
                <a:lnTo>
                  <a:pt x="2013" y="1662"/>
                </a:lnTo>
                <a:cubicBezTo>
                  <a:pt x="2013" y="1662"/>
                  <a:pt x="253" y="2131"/>
                  <a:pt x="0" y="2112"/>
                </a:cubicBez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8">
    <p:spTree>
      <p:nvGrpSpPr>
        <p:cNvPr id="212" name="Shape 212"/>
        <p:cNvGrpSpPr/>
        <p:nvPr/>
      </p:nvGrpSpPr>
      <p:grpSpPr>
        <a:xfrm>
          <a:off x="0" y="0"/>
          <a:ext cx="0" cy="0"/>
          <a:chOff x="0" y="0"/>
          <a:chExt cx="0" cy="0"/>
        </a:xfrm>
      </p:grpSpPr>
      <p:pic>
        <p:nvPicPr>
          <p:cNvPr id="213" name="Google Shape;213;p20"/>
          <p:cNvPicPr preferRelativeResize="0"/>
          <p:nvPr/>
        </p:nvPicPr>
        <p:blipFill rotWithShape="1">
          <a:blip r:embed="rId2">
            <a:alphaModFix amt="84000"/>
          </a:blip>
          <a:srcRect b="0" l="0" r="0" t="0"/>
          <a:stretch/>
        </p:blipFill>
        <p:spPr>
          <a:xfrm>
            <a:off x="0" y="0"/>
            <a:ext cx="9144000" cy="5143500"/>
          </a:xfrm>
          <a:prstGeom prst="rect">
            <a:avLst/>
          </a:prstGeom>
          <a:noFill/>
          <a:ln>
            <a:noFill/>
          </a:ln>
        </p:spPr>
      </p:pic>
      <p:sp>
        <p:nvSpPr>
          <p:cNvPr id="214" name="Google Shape;214;p20"/>
          <p:cNvSpPr txBox="1"/>
          <p:nvPr>
            <p:ph hasCustomPrompt="1" type="title"/>
          </p:nvPr>
        </p:nvSpPr>
        <p:spPr>
          <a:xfrm>
            <a:off x="1821600" y="543908"/>
            <a:ext cx="5500800" cy="776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5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215" name="Google Shape;215;p20"/>
          <p:cNvSpPr txBox="1"/>
          <p:nvPr>
            <p:ph idx="1" type="subTitle"/>
          </p:nvPr>
        </p:nvSpPr>
        <p:spPr>
          <a:xfrm>
            <a:off x="1821600" y="1423479"/>
            <a:ext cx="5500800" cy="33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16" name="Google Shape;216;p20"/>
          <p:cNvSpPr txBox="1"/>
          <p:nvPr>
            <p:ph hasCustomPrompt="1" idx="2" type="title"/>
          </p:nvPr>
        </p:nvSpPr>
        <p:spPr>
          <a:xfrm>
            <a:off x="1821600" y="1892585"/>
            <a:ext cx="5500800" cy="776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5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217" name="Google Shape;217;p20"/>
          <p:cNvSpPr txBox="1"/>
          <p:nvPr>
            <p:ph idx="3" type="subTitle"/>
          </p:nvPr>
        </p:nvSpPr>
        <p:spPr>
          <a:xfrm>
            <a:off x="1821600" y="2772131"/>
            <a:ext cx="5500800" cy="33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18" name="Google Shape;218;p20"/>
          <p:cNvSpPr txBox="1"/>
          <p:nvPr>
            <p:ph hasCustomPrompt="1" idx="4" type="title"/>
          </p:nvPr>
        </p:nvSpPr>
        <p:spPr>
          <a:xfrm>
            <a:off x="1821600" y="3241258"/>
            <a:ext cx="5500800" cy="776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5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219" name="Google Shape;219;p20"/>
          <p:cNvSpPr txBox="1"/>
          <p:nvPr>
            <p:ph idx="5" type="subTitle"/>
          </p:nvPr>
        </p:nvSpPr>
        <p:spPr>
          <a:xfrm>
            <a:off x="1821600" y="4120804"/>
            <a:ext cx="5500800" cy="33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20" name="Google Shape;220;p20"/>
          <p:cNvSpPr/>
          <p:nvPr/>
        </p:nvSpPr>
        <p:spPr>
          <a:xfrm flipH="1">
            <a:off x="-105825" y="4518590"/>
            <a:ext cx="9392686" cy="880899"/>
          </a:xfrm>
          <a:custGeom>
            <a:rect b="b" l="l" r="r" t="t"/>
            <a:pathLst>
              <a:path extrusionOk="0" h="1197" w="9450">
                <a:moveTo>
                  <a:pt x="19" y="549"/>
                </a:moveTo>
                <a:cubicBezTo>
                  <a:pt x="19" y="549"/>
                  <a:pt x="254" y="558"/>
                  <a:pt x="423" y="605"/>
                </a:cubicBezTo>
                <a:cubicBezTo>
                  <a:pt x="592" y="652"/>
                  <a:pt x="1258" y="784"/>
                  <a:pt x="1408" y="774"/>
                </a:cubicBezTo>
                <a:cubicBezTo>
                  <a:pt x="1558" y="765"/>
                  <a:pt x="1859" y="737"/>
                  <a:pt x="2018" y="774"/>
                </a:cubicBezTo>
                <a:cubicBezTo>
                  <a:pt x="2177" y="812"/>
                  <a:pt x="2534" y="924"/>
                  <a:pt x="2712" y="924"/>
                </a:cubicBezTo>
                <a:cubicBezTo>
                  <a:pt x="2890" y="924"/>
                  <a:pt x="3228" y="821"/>
                  <a:pt x="3491" y="831"/>
                </a:cubicBezTo>
                <a:cubicBezTo>
                  <a:pt x="3754" y="840"/>
                  <a:pt x="3998" y="793"/>
                  <a:pt x="4082" y="755"/>
                </a:cubicBezTo>
                <a:cubicBezTo>
                  <a:pt x="4167" y="718"/>
                  <a:pt x="4514" y="774"/>
                  <a:pt x="4514" y="774"/>
                </a:cubicBezTo>
                <a:lnTo>
                  <a:pt x="4505" y="690"/>
                </a:lnTo>
                <a:cubicBezTo>
                  <a:pt x="4505" y="690"/>
                  <a:pt x="5734" y="699"/>
                  <a:pt x="5903" y="662"/>
                </a:cubicBezTo>
                <a:cubicBezTo>
                  <a:pt x="6072" y="624"/>
                  <a:pt x="6316" y="464"/>
                  <a:pt x="6316" y="464"/>
                </a:cubicBezTo>
                <a:lnTo>
                  <a:pt x="6319" y="368"/>
                </a:lnTo>
                <a:cubicBezTo>
                  <a:pt x="6319" y="368"/>
                  <a:pt x="6757" y="389"/>
                  <a:pt x="6992" y="305"/>
                </a:cubicBezTo>
                <a:cubicBezTo>
                  <a:pt x="7227" y="220"/>
                  <a:pt x="7424" y="23"/>
                  <a:pt x="7827" y="5"/>
                </a:cubicBezTo>
                <a:cubicBezTo>
                  <a:pt x="8230" y="-14"/>
                  <a:pt x="8324" y="23"/>
                  <a:pt x="8549" y="23"/>
                </a:cubicBezTo>
                <a:cubicBezTo>
                  <a:pt x="8774" y="23"/>
                  <a:pt x="8840" y="14"/>
                  <a:pt x="9000" y="61"/>
                </a:cubicBezTo>
                <a:cubicBezTo>
                  <a:pt x="9159" y="108"/>
                  <a:pt x="9403" y="164"/>
                  <a:pt x="9403" y="164"/>
                </a:cubicBezTo>
                <a:lnTo>
                  <a:pt x="9450" y="1159"/>
                </a:lnTo>
                <a:lnTo>
                  <a:pt x="0" y="1197"/>
                </a:lnTo>
                <a:lnTo>
                  <a:pt x="19" y="549"/>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21" name="Google Shape;221;p20"/>
          <p:cNvSpPr/>
          <p:nvPr/>
        </p:nvSpPr>
        <p:spPr>
          <a:xfrm flipH="1">
            <a:off x="7637154" y="4136524"/>
            <a:ext cx="1659326" cy="1060425"/>
          </a:xfrm>
          <a:custGeom>
            <a:rect b="b" l="l" r="r" t="t"/>
            <a:pathLst>
              <a:path extrusionOk="0" h="926" w="1449">
                <a:moveTo>
                  <a:pt x="1" y="410"/>
                </a:moveTo>
                <a:cubicBezTo>
                  <a:pt x="1" y="410"/>
                  <a:pt x="-8" y="293"/>
                  <a:pt x="67" y="302"/>
                </a:cubicBezTo>
                <a:cubicBezTo>
                  <a:pt x="142" y="311"/>
                  <a:pt x="170" y="372"/>
                  <a:pt x="170" y="372"/>
                </a:cubicBezTo>
                <a:cubicBezTo>
                  <a:pt x="170" y="372"/>
                  <a:pt x="175" y="274"/>
                  <a:pt x="236" y="283"/>
                </a:cubicBezTo>
                <a:lnTo>
                  <a:pt x="297" y="293"/>
                </a:lnTo>
                <a:cubicBezTo>
                  <a:pt x="297" y="293"/>
                  <a:pt x="189" y="30"/>
                  <a:pt x="386" y="2"/>
                </a:cubicBezTo>
                <a:cubicBezTo>
                  <a:pt x="583" y="-27"/>
                  <a:pt x="527" y="232"/>
                  <a:pt x="527" y="232"/>
                </a:cubicBezTo>
                <a:cubicBezTo>
                  <a:pt x="527" y="232"/>
                  <a:pt x="602" y="91"/>
                  <a:pt x="668" y="142"/>
                </a:cubicBezTo>
                <a:cubicBezTo>
                  <a:pt x="733" y="194"/>
                  <a:pt x="696" y="377"/>
                  <a:pt x="696" y="377"/>
                </a:cubicBezTo>
                <a:cubicBezTo>
                  <a:pt x="696" y="377"/>
                  <a:pt x="799" y="246"/>
                  <a:pt x="818" y="321"/>
                </a:cubicBezTo>
                <a:cubicBezTo>
                  <a:pt x="837" y="396"/>
                  <a:pt x="795" y="466"/>
                  <a:pt x="795" y="466"/>
                </a:cubicBezTo>
                <a:cubicBezTo>
                  <a:pt x="795" y="466"/>
                  <a:pt x="851" y="447"/>
                  <a:pt x="860" y="494"/>
                </a:cubicBezTo>
                <a:cubicBezTo>
                  <a:pt x="870" y="541"/>
                  <a:pt x="856" y="574"/>
                  <a:pt x="856" y="574"/>
                </a:cubicBezTo>
                <a:cubicBezTo>
                  <a:pt x="856" y="574"/>
                  <a:pt x="902" y="523"/>
                  <a:pt x="935" y="565"/>
                </a:cubicBezTo>
                <a:cubicBezTo>
                  <a:pt x="968" y="607"/>
                  <a:pt x="978" y="621"/>
                  <a:pt x="978" y="621"/>
                </a:cubicBezTo>
                <a:cubicBezTo>
                  <a:pt x="978" y="621"/>
                  <a:pt x="926" y="462"/>
                  <a:pt x="1001" y="452"/>
                </a:cubicBezTo>
                <a:cubicBezTo>
                  <a:pt x="1076" y="443"/>
                  <a:pt x="1071" y="532"/>
                  <a:pt x="1071" y="532"/>
                </a:cubicBezTo>
                <a:cubicBezTo>
                  <a:pt x="1071" y="532"/>
                  <a:pt x="1146" y="405"/>
                  <a:pt x="1208" y="480"/>
                </a:cubicBezTo>
                <a:cubicBezTo>
                  <a:pt x="1269" y="555"/>
                  <a:pt x="1189" y="654"/>
                  <a:pt x="1189" y="654"/>
                </a:cubicBezTo>
                <a:cubicBezTo>
                  <a:pt x="1189" y="654"/>
                  <a:pt x="1278" y="527"/>
                  <a:pt x="1330" y="626"/>
                </a:cubicBezTo>
                <a:cubicBezTo>
                  <a:pt x="1381" y="724"/>
                  <a:pt x="1315" y="790"/>
                  <a:pt x="1315" y="790"/>
                </a:cubicBezTo>
                <a:cubicBezTo>
                  <a:pt x="1315" y="790"/>
                  <a:pt x="1409" y="734"/>
                  <a:pt x="1437" y="785"/>
                </a:cubicBezTo>
                <a:cubicBezTo>
                  <a:pt x="1466" y="837"/>
                  <a:pt x="1433" y="898"/>
                  <a:pt x="1433" y="898"/>
                </a:cubicBezTo>
                <a:lnTo>
                  <a:pt x="15" y="926"/>
                </a:lnTo>
                <a:lnTo>
                  <a:pt x="1" y="410"/>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22" name="Google Shape;222;p20"/>
          <p:cNvSpPr/>
          <p:nvPr/>
        </p:nvSpPr>
        <p:spPr>
          <a:xfrm rot="-272141">
            <a:off x="222084" y="4271815"/>
            <a:ext cx="915524" cy="378918"/>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23" name="Google Shape;223;p20"/>
          <p:cNvSpPr/>
          <p:nvPr/>
        </p:nvSpPr>
        <p:spPr>
          <a:xfrm flipH="1">
            <a:off x="-1066751" y="1255249"/>
            <a:ext cx="2805328" cy="3549756"/>
          </a:xfrm>
          <a:custGeom>
            <a:rect b="b" l="l" r="r" t="t"/>
            <a:pathLst>
              <a:path extrusionOk="0" h="5498" w="4345">
                <a:moveTo>
                  <a:pt x="3913" y="2036"/>
                </a:moveTo>
                <a:cubicBezTo>
                  <a:pt x="4073" y="2079"/>
                  <a:pt x="4345" y="2309"/>
                  <a:pt x="4345" y="2309"/>
                </a:cubicBezTo>
                <a:cubicBezTo>
                  <a:pt x="4256" y="1727"/>
                  <a:pt x="3791" y="1548"/>
                  <a:pt x="3791" y="1548"/>
                </a:cubicBezTo>
                <a:lnTo>
                  <a:pt x="3857" y="1525"/>
                </a:lnTo>
                <a:cubicBezTo>
                  <a:pt x="3449" y="1361"/>
                  <a:pt x="2928" y="1351"/>
                  <a:pt x="2928" y="1351"/>
                </a:cubicBezTo>
                <a:lnTo>
                  <a:pt x="2965" y="1318"/>
                </a:lnTo>
                <a:cubicBezTo>
                  <a:pt x="2751" y="1332"/>
                  <a:pt x="2569" y="1371"/>
                  <a:pt x="2437" y="1410"/>
                </a:cubicBezTo>
                <a:lnTo>
                  <a:pt x="2501" y="1323"/>
                </a:lnTo>
                <a:lnTo>
                  <a:pt x="2444" y="1332"/>
                </a:lnTo>
                <a:lnTo>
                  <a:pt x="2627" y="1079"/>
                </a:lnTo>
                <a:lnTo>
                  <a:pt x="2562" y="1084"/>
                </a:lnTo>
                <a:cubicBezTo>
                  <a:pt x="2656" y="948"/>
                  <a:pt x="3003" y="732"/>
                  <a:pt x="3003" y="732"/>
                </a:cubicBezTo>
                <a:lnTo>
                  <a:pt x="2914" y="732"/>
                </a:lnTo>
                <a:cubicBezTo>
                  <a:pt x="3083" y="581"/>
                  <a:pt x="3463" y="361"/>
                  <a:pt x="3463" y="361"/>
                </a:cubicBezTo>
                <a:lnTo>
                  <a:pt x="3383" y="361"/>
                </a:lnTo>
                <a:cubicBezTo>
                  <a:pt x="3566" y="239"/>
                  <a:pt x="4031" y="126"/>
                  <a:pt x="4031" y="126"/>
                </a:cubicBezTo>
                <a:cubicBezTo>
                  <a:pt x="3139" y="32"/>
                  <a:pt x="2721" y="413"/>
                  <a:pt x="2721" y="413"/>
                </a:cubicBezTo>
                <a:lnTo>
                  <a:pt x="2712" y="375"/>
                </a:lnTo>
                <a:cubicBezTo>
                  <a:pt x="2576" y="474"/>
                  <a:pt x="2355" y="863"/>
                  <a:pt x="2355" y="863"/>
                </a:cubicBezTo>
                <a:lnTo>
                  <a:pt x="2341" y="821"/>
                </a:lnTo>
                <a:cubicBezTo>
                  <a:pt x="2320" y="892"/>
                  <a:pt x="2287" y="1068"/>
                  <a:pt x="2261" y="1223"/>
                </a:cubicBezTo>
                <a:lnTo>
                  <a:pt x="2257" y="1102"/>
                </a:lnTo>
                <a:lnTo>
                  <a:pt x="2228" y="1145"/>
                </a:lnTo>
                <a:lnTo>
                  <a:pt x="2069" y="685"/>
                </a:lnTo>
                <a:lnTo>
                  <a:pt x="2055" y="741"/>
                </a:lnTo>
                <a:lnTo>
                  <a:pt x="1675" y="239"/>
                </a:lnTo>
                <a:lnTo>
                  <a:pt x="1670" y="286"/>
                </a:lnTo>
                <a:cubicBezTo>
                  <a:pt x="1379" y="4"/>
                  <a:pt x="1009" y="0"/>
                  <a:pt x="1009" y="0"/>
                </a:cubicBezTo>
                <a:cubicBezTo>
                  <a:pt x="1145" y="89"/>
                  <a:pt x="1314" y="384"/>
                  <a:pt x="1314" y="384"/>
                </a:cubicBezTo>
                <a:lnTo>
                  <a:pt x="1263" y="370"/>
                </a:lnTo>
                <a:lnTo>
                  <a:pt x="1571" y="797"/>
                </a:lnTo>
                <a:lnTo>
                  <a:pt x="1510" y="783"/>
                </a:lnTo>
                <a:cubicBezTo>
                  <a:pt x="1623" y="840"/>
                  <a:pt x="1848" y="1168"/>
                  <a:pt x="1848" y="1168"/>
                </a:cubicBezTo>
                <a:lnTo>
                  <a:pt x="1801" y="1163"/>
                </a:lnTo>
                <a:lnTo>
                  <a:pt x="1980" y="1330"/>
                </a:lnTo>
                <a:cubicBezTo>
                  <a:pt x="1849" y="1263"/>
                  <a:pt x="1653" y="1196"/>
                  <a:pt x="1371" y="1163"/>
                </a:cubicBezTo>
                <a:lnTo>
                  <a:pt x="1416" y="1206"/>
                </a:lnTo>
                <a:cubicBezTo>
                  <a:pt x="1416" y="1206"/>
                  <a:pt x="830" y="1121"/>
                  <a:pt x="447" y="1417"/>
                </a:cubicBezTo>
                <a:lnTo>
                  <a:pt x="505" y="1417"/>
                </a:lnTo>
                <a:cubicBezTo>
                  <a:pt x="505" y="1417"/>
                  <a:pt x="113" y="1633"/>
                  <a:pt x="0" y="2154"/>
                </a:cubicBezTo>
                <a:cubicBezTo>
                  <a:pt x="0" y="2154"/>
                  <a:pt x="244" y="1924"/>
                  <a:pt x="366" y="1835"/>
                </a:cubicBezTo>
                <a:lnTo>
                  <a:pt x="370" y="1886"/>
                </a:lnTo>
                <a:cubicBezTo>
                  <a:pt x="370" y="1886"/>
                  <a:pt x="695" y="1666"/>
                  <a:pt x="830" y="1595"/>
                </a:cubicBezTo>
                <a:lnTo>
                  <a:pt x="803" y="1666"/>
                </a:lnTo>
                <a:cubicBezTo>
                  <a:pt x="803" y="1666"/>
                  <a:pt x="1133" y="1529"/>
                  <a:pt x="1357" y="1492"/>
                </a:cubicBezTo>
                <a:lnTo>
                  <a:pt x="1330" y="1525"/>
                </a:lnTo>
                <a:cubicBezTo>
                  <a:pt x="1330" y="1525"/>
                  <a:pt x="1628" y="1511"/>
                  <a:pt x="1741" y="1515"/>
                </a:cubicBezTo>
                <a:lnTo>
                  <a:pt x="1700" y="1558"/>
                </a:lnTo>
                <a:cubicBezTo>
                  <a:pt x="1700" y="1558"/>
                  <a:pt x="1935" y="1534"/>
                  <a:pt x="2103" y="1563"/>
                </a:cubicBezTo>
                <a:cubicBezTo>
                  <a:pt x="2015" y="1616"/>
                  <a:pt x="1897" y="1709"/>
                  <a:pt x="1834" y="1849"/>
                </a:cubicBezTo>
                <a:lnTo>
                  <a:pt x="1886" y="1835"/>
                </a:lnTo>
                <a:cubicBezTo>
                  <a:pt x="1886" y="1835"/>
                  <a:pt x="1764" y="2018"/>
                  <a:pt x="1759" y="2276"/>
                </a:cubicBezTo>
                <a:lnTo>
                  <a:pt x="1806" y="2238"/>
                </a:lnTo>
                <a:cubicBezTo>
                  <a:pt x="1806" y="2238"/>
                  <a:pt x="1750" y="2590"/>
                  <a:pt x="1745" y="2759"/>
                </a:cubicBezTo>
                <a:cubicBezTo>
                  <a:pt x="1745" y="2759"/>
                  <a:pt x="1778" y="3135"/>
                  <a:pt x="1872" y="3402"/>
                </a:cubicBezTo>
                <a:cubicBezTo>
                  <a:pt x="1872" y="3402"/>
                  <a:pt x="1872" y="3008"/>
                  <a:pt x="1895" y="2890"/>
                </a:cubicBezTo>
                <a:lnTo>
                  <a:pt x="1914" y="2947"/>
                </a:lnTo>
                <a:cubicBezTo>
                  <a:pt x="1914" y="2947"/>
                  <a:pt x="1937" y="2539"/>
                  <a:pt x="1956" y="2473"/>
                </a:cubicBezTo>
                <a:lnTo>
                  <a:pt x="1980" y="2553"/>
                </a:lnTo>
                <a:lnTo>
                  <a:pt x="2031" y="2130"/>
                </a:lnTo>
                <a:lnTo>
                  <a:pt x="2045" y="2196"/>
                </a:lnTo>
                <a:lnTo>
                  <a:pt x="2125" y="1820"/>
                </a:lnTo>
                <a:lnTo>
                  <a:pt x="2144" y="1896"/>
                </a:lnTo>
                <a:lnTo>
                  <a:pt x="2226" y="1677"/>
                </a:lnTo>
                <a:cubicBezTo>
                  <a:pt x="2294" y="2078"/>
                  <a:pt x="2580" y="3864"/>
                  <a:pt x="2580" y="5480"/>
                </a:cubicBezTo>
                <a:lnTo>
                  <a:pt x="2781" y="5498"/>
                </a:lnTo>
                <a:cubicBezTo>
                  <a:pt x="2781" y="5498"/>
                  <a:pt x="2620" y="3391"/>
                  <a:pt x="2263" y="1628"/>
                </a:cubicBezTo>
                <a:cubicBezTo>
                  <a:pt x="2331" y="1677"/>
                  <a:pt x="2477" y="1886"/>
                  <a:pt x="2477" y="1886"/>
                </a:cubicBezTo>
                <a:lnTo>
                  <a:pt x="2482" y="1816"/>
                </a:lnTo>
                <a:cubicBezTo>
                  <a:pt x="2557" y="1896"/>
                  <a:pt x="2768" y="2257"/>
                  <a:pt x="2768" y="2257"/>
                </a:cubicBezTo>
                <a:lnTo>
                  <a:pt x="2778" y="2177"/>
                </a:lnTo>
                <a:cubicBezTo>
                  <a:pt x="2834" y="2248"/>
                  <a:pt x="3007" y="2670"/>
                  <a:pt x="3007" y="2670"/>
                </a:cubicBezTo>
                <a:lnTo>
                  <a:pt x="3031" y="2600"/>
                </a:lnTo>
                <a:cubicBezTo>
                  <a:pt x="3106" y="2731"/>
                  <a:pt x="3181" y="3163"/>
                  <a:pt x="3181" y="3163"/>
                </a:cubicBezTo>
                <a:cubicBezTo>
                  <a:pt x="3237" y="3064"/>
                  <a:pt x="3256" y="2862"/>
                  <a:pt x="3256" y="2862"/>
                </a:cubicBezTo>
                <a:lnTo>
                  <a:pt x="3289" y="2919"/>
                </a:lnTo>
                <a:cubicBezTo>
                  <a:pt x="3317" y="2515"/>
                  <a:pt x="3148" y="2224"/>
                  <a:pt x="3148" y="2224"/>
                </a:cubicBezTo>
                <a:lnTo>
                  <a:pt x="3200" y="2238"/>
                </a:lnTo>
                <a:cubicBezTo>
                  <a:pt x="3017" y="1896"/>
                  <a:pt x="2702" y="1694"/>
                  <a:pt x="2702" y="1694"/>
                </a:cubicBezTo>
                <a:lnTo>
                  <a:pt x="2731" y="1680"/>
                </a:lnTo>
                <a:cubicBezTo>
                  <a:pt x="2704" y="1661"/>
                  <a:pt x="2677" y="1645"/>
                  <a:pt x="2651" y="1631"/>
                </a:cubicBezTo>
                <a:cubicBezTo>
                  <a:pt x="2723" y="1652"/>
                  <a:pt x="2773" y="1670"/>
                  <a:pt x="2773" y="1670"/>
                </a:cubicBezTo>
                <a:lnTo>
                  <a:pt x="2745" y="1609"/>
                </a:lnTo>
                <a:cubicBezTo>
                  <a:pt x="2918" y="1642"/>
                  <a:pt x="3374" y="1830"/>
                  <a:pt x="3374" y="1830"/>
                </a:cubicBezTo>
                <a:lnTo>
                  <a:pt x="3350" y="1774"/>
                </a:lnTo>
                <a:cubicBezTo>
                  <a:pt x="3505" y="1825"/>
                  <a:pt x="3923" y="2083"/>
                  <a:pt x="3923" y="2083"/>
                </a:cubicBezTo>
                <a:lnTo>
                  <a:pt x="3913" y="2036"/>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24" name="Google Shape;224;p20"/>
          <p:cNvSpPr/>
          <p:nvPr/>
        </p:nvSpPr>
        <p:spPr>
          <a:xfrm>
            <a:off x="-613057" y="2607175"/>
            <a:ext cx="1904680" cy="2350231"/>
          </a:xfrm>
          <a:custGeom>
            <a:rect b="b" l="l" r="r" t="t"/>
            <a:pathLst>
              <a:path extrusionOk="0" h="4874" w="3950">
                <a:moveTo>
                  <a:pt x="3950" y="1590"/>
                </a:moveTo>
                <a:cubicBezTo>
                  <a:pt x="3650" y="1184"/>
                  <a:pt x="3068" y="1221"/>
                  <a:pt x="3068" y="1221"/>
                </a:cubicBezTo>
                <a:lnTo>
                  <a:pt x="3093" y="1192"/>
                </a:lnTo>
                <a:cubicBezTo>
                  <a:pt x="2900" y="1221"/>
                  <a:pt x="2396" y="1364"/>
                  <a:pt x="2396" y="1364"/>
                </a:cubicBezTo>
                <a:lnTo>
                  <a:pt x="2424" y="1311"/>
                </a:lnTo>
                <a:cubicBezTo>
                  <a:pt x="2424" y="1311"/>
                  <a:pt x="2293" y="1381"/>
                  <a:pt x="2174" y="1504"/>
                </a:cubicBezTo>
                <a:cubicBezTo>
                  <a:pt x="2139" y="1540"/>
                  <a:pt x="2101" y="1594"/>
                  <a:pt x="2065" y="1650"/>
                </a:cubicBezTo>
                <a:lnTo>
                  <a:pt x="2129" y="1427"/>
                </a:lnTo>
                <a:lnTo>
                  <a:pt x="2082" y="1450"/>
                </a:lnTo>
                <a:lnTo>
                  <a:pt x="2237" y="1070"/>
                </a:lnTo>
                <a:lnTo>
                  <a:pt x="2162" y="1103"/>
                </a:lnTo>
                <a:cubicBezTo>
                  <a:pt x="2190" y="1033"/>
                  <a:pt x="2354" y="793"/>
                  <a:pt x="2354" y="793"/>
                </a:cubicBezTo>
                <a:lnTo>
                  <a:pt x="2275" y="831"/>
                </a:lnTo>
                <a:cubicBezTo>
                  <a:pt x="2354" y="685"/>
                  <a:pt x="2575" y="437"/>
                  <a:pt x="2575" y="437"/>
                </a:cubicBezTo>
                <a:lnTo>
                  <a:pt x="2504" y="460"/>
                </a:lnTo>
                <a:lnTo>
                  <a:pt x="2664" y="296"/>
                </a:lnTo>
                <a:lnTo>
                  <a:pt x="2584" y="305"/>
                </a:lnTo>
                <a:cubicBezTo>
                  <a:pt x="2631" y="188"/>
                  <a:pt x="2795" y="0"/>
                  <a:pt x="2795" y="0"/>
                </a:cubicBezTo>
                <a:cubicBezTo>
                  <a:pt x="2603" y="70"/>
                  <a:pt x="2420" y="188"/>
                  <a:pt x="2420" y="188"/>
                </a:cubicBezTo>
                <a:lnTo>
                  <a:pt x="2420" y="132"/>
                </a:lnTo>
                <a:cubicBezTo>
                  <a:pt x="2265" y="282"/>
                  <a:pt x="2068" y="530"/>
                  <a:pt x="2068" y="530"/>
                </a:cubicBezTo>
                <a:lnTo>
                  <a:pt x="2054" y="460"/>
                </a:lnTo>
                <a:cubicBezTo>
                  <a:pt x="1984" y="573"/>
                  <a:pt x="1852" y="925"/>
                  <a:pt x="1852" y="925"/>
                </a:cubicBezTo>
                <a:lnTo>
                  <a:pt x="1833" y="854"/>
                </a:lnTo>
                <a:cubicBezTo>
                  <a:pt x="1791" y="976"/>
                  <a:pt x="1763" y="1309"/>
                  <a:pt x="1763" y="1309"/>
                </a:cubicBezTo>
                <a:lnTo>
                  <a:pt x="1749" y="1253"/>
                </a:lnTo>
                <a:cubicBezTo>
                  <a:pt x="1749" y="1253"/>
                  <a:pt x="1740" y="1348"/>
                  <a:pt x="1752" y="1505"/>
                </a:cubicBezTo>
                <a:lnTo>
                  <a:pt x="1752" y="1505"/>
                </a:lnTo>
                <a:lnTo>
                  <a:pt x="1733" y="1552"/>
                </a:lnTo>
                <a:cubicBezTo>
                  <a:pt x="1693" y="1449"/>
                  <a:pt x="1461" y="1170"/>
                  <a:pt x="1461" y="1170"/>
                </a:cubicBezTo>
                <a:lnTo>
                  <a:pt x="1449" y="1270"/>
                </a:lnTo>
                <a:lnTo>
                  <a:pt x="1286" y="1101"/>
                </a:lnTo>
                <a:lnTo>
                  <a:pt x="1283" y="1155"/>
                </a:lnTo>
                <a:cubicBezTo>
                  <a:pt x="1204" y="1061"/>
                  <a:pt x="1004" y="942"/>
                  <a:pt x="1004" y="942"/>
                </a:cubicBezTo>
                <a:lnTo>
                  <a:pt x="1011" y="992"/>
                </a:lnTo>
                <a:cubicBezTo>
                  <a:pt x="935" y="923"/>
                  <a:pt x="720" y="864"/>
                  <a:pt x="720" y="864"/>
                </a:cubicBezTo>
                <a:lnTo>
                  <a:pt x="738" y="898"/>
                </a:lnTo>
                <a:cubicBezTo>
                  <a:pt x="263" y="798"/>
                  <a:pt x="0" y="964"/>
                  <a:pt x="0" y="964"/>
                </a:cubicBezTo>
                <a:cubicBezTo>
                  <a:pt x="103" y="936"/>
                  <a:pt x="275" y="983"/>
                  <a:pt x="275" y="983"/>
                </a:cubicBezTo>
                <a:lnTo>
                  <a:pt x="206" y="1014"/>
                </a:lnTo>
                <a:cubicBezTo>
                  <a:pt x="544" y="967"/>
                  <a:pt x="857" y="1220"/>
                  <a:pt x="857" y="1220"/>
                </a:cubicBezTo>
                <a:lnTo>
                  <a:pt x="785" y="1239"/>
                </a:lnTo>
                <a:cubicBezTo>
                  <a:pt x="926" y="1273"/>
                  <a:pt x="1111" y="1414"/>
                  <a:pt x="1111" y="1414"/>
                </a:cubicBezTo>
                <a:lnTo>
                  <a:pt x="1039" y="1427"/>
                </a:lnTo>
                <a:cubicBezTo>
                  <a:pt x="1151" y="1461"/>
                  <a:pt x="1373" y="1615"/>
                  <a:pt x="1373" y="1615"/>
                </a:cubicBezTo>
                <a:lnTo>
                  <a:pt x="1317" y="1627"/>
                </a:lnTo>
                <a:cubicBezTo>
                  <a:pt x="1492" y="1668"/>
                  <a:pt x="1671" y="1769"/>
                  <a:pt x="1781" y="1840"/>
                </a:cubicBezTo>
                <a:cubicBezTo>
                  <a:pt x="1660" y="1789"/>
                  <a:pt x="1507" y="1730"/>
                  <a:pt x="1444" y="1727"/>
                </a:cubicBezTo>
                <a:lnTo>
                  <a:pt x="1481" y="1774"/>
                </a:lnTo>
                <a:cubicBezTo>
                  <a:pt x="1481" y="1774"/>
                  <a:pt x="782" y="1657"/>
                  <a:pt x="416" y="2084"/>
                </a:cubicBezTo>
                <a:lnTo>
                  <a:pt x="477" y="2070"/>
                </a:lnTo>
                <a:cubicBezTo>
                  <a:pt x="477" y="2070"/>
                  <a:pt x="97" y="2313"/>
                  <a:pt x="200" y="2890"/>
                </a:cubicBezTo>
                <a:lnTo>
                  <a:pt x="355" y="2562"/>
                </a:lnTo>
                <a:lnTo>
                  <a:pt x="360" y="2627"/>
                </a:lnTo>
                <a:cubicBezTo>
                  <a:pt x="360" y="2627"/>
                  <a:pt x="491" y="2346"/>
                  <a:pt x="693" y="2210"/>
                </a:cubicBezTo>
                <a:lnTo>
                  <a:pt x="679" y="2275"/>
                </a:lnTo>
                <a:cubicBezTo>
                  <a:pt x="679" y="2275"/>
                  <a:pt x="1031" y="2042"/>
                  <a:pt x="1167" y="2018"/>
                </a:cubicBezTo>
                <a:lnTo>
                  <a:pt x="1115" y="2065"/>
                </a:lnTo>
                <a:cubicBezTo>
                  <a:pt x="1115" y="2065"/>
                  <a:pt x="1406" y="1976"/>
                  <a:pt x="1481" y="1976"/>
                </a:cubicBezTo>
                <a:lnTo>
                  <a:pt x="1453" y="2023"/>
                </a:lnTo>
                <a:cubicBezTo>
                  <a:pt x="1453" y="2023"/>
                  <a:pt x="1563" y="2005"/>
                  <a:pt x="1665" y="1994"/>
                </a:cubicBezTo>
                <a:cubicBezTo>
                  <a:pt x="1546" y="2089"/>
                  <a:pt x="1391" y="2243"/>
                  <a:pt x="1364" y="2280"/>
                </a:cubicBezTo>
                <a:cubicBezTo>
                  <a:pt x="1327" y="2332"/>
                  <a:pt x="1294" y="2397"/>
                  <a:pt x="1294" y="2397"/>
                </a:cubicBezTo>
                <a:lnTo>
                  <a:pt x="1355" y="2355"/>
                </a:lnTo>
                <a:cubicBezTo>
                  <a:pt x="1355" y="2355"/>
                  <a:pt x="1270" y="2529"/>
                  <a:pt x="1228" y="2660"/>
                </a:cubicBezTo>
                <a:cubicBezTo>
                  <a:pt x="1186" y="2792"/>
                  <a:pt x="1195" y="2862"/>
                  <a:pt x="1195" y="2862"/>
                </a:cubicBezTo>
                <a:lnTo>
                  <a:pt x="1251" y="2806"/>
                </a:lnTo>
                <a:cubicBezTo>
                  <a:pt x="1251" y="2806"/>
                  <a:pt x="1209" y="2970"/>
                  <a:pt x="1195" y="3031"/>
                </a:cubicBezTo>
                <a:lnTo>
                  <a:pt x="1242" y="3007"/>
                </a:lnTo>
                <a:cubicBezTo>
                  <a:pt x="1242" y="3007"/>
                  <a:pt x="1228" y="3355"/>
                  <a:pt x="1327" y="3547"/>
                </a:cubicBezTo>
                <a:cubicBezTo>
                  <a:pt x="1327" y="3547"/>
                  <a:pt x="1336" y="3228"/>
                  <a:pt x="1345" y="3158"/>
                </a:cubicBezTo>
                <a:lnTo>
                  <a:pt x="1369" y="3219"/>
                </a:lnTo>
                <a:lnTo>
                  <a:pt x="1425" y="2848"/>
                </a:lnTo>
                <a:lnTo>
                  <a:pt x="1439" y="2937"/>
                </a:lnTo>
                <a:cubicBezTo>
                  <a:pt x="1439" y="2937"/>
                  <a:pt x="1486" y="2627"/>
                  <a:pt x="1552" y="2519"/>
                </a:cubicBezTo>
                <a:lnTo>
                  <a:pt x="1561" y="2576"/>
                </a:lnTo>
                <a:lnTo>
                  <a:pt x="1688" y="2275"/>
                </a:lnTo>
                <a:lnTo>
                  <a:pt x="1674" y="2379"/>
                </a:lnTo>
                <a:lnTo>
                  <a:pt x="1772" y="2173"/>
                </a:lnTo>
                <a:lnTo>
                  <a:pt x="1763" y="2247"/>
                </a:lnTo>
                <a:cubicBezTo>
                  <a:pt x="1763" y="2247"/>
                  <a:pt x="1880" y="2079"/>
                  <a:pt x="1945" y="2020"/>
                </a:cubicBezTo>
                <a:cubicBezTo>
                  <a:pt x="2401" y="3118"/>
                  <a:pt x="2656" y="4874"/>
                  <a:pt x="2656" y="4874"/>
                </a:cubicBezTo>
                <a:lnTo>
                  <a:pt x="2806" y="4824"/>
                </a:lnTo>
                <a:cubicBezTo>
                  <a:pt x="2551" y="3457"/>
                  <a:pt x="2109" y="2297"/>
                  <a:pt x="1995" y="2013"/>
                </a:cubicBezTo>
                <a:cubicBezTo>
                  <a:pt x="2030" y="2024"/>
                  <a:pt x="2089" y="2044"/>
                  <a:pt x="2138" y="2065"/>
                </a:cubicBezTo>
                <a:cubicBezTo>
                  <a:pt x="2214" y="2098"/>
                  <a:pt x="2312" y="2159"/>
                  <a:pt x="2312" y="2159"/>
                </a:cubicBezTo>
                <a:lnTo>
                  <a:pt x="2303" y="2098"/>
                </a:lnTo>
                <a:lnTo>
                  <a:pt x="2664" y="2407"/>
                </a:lnTo>
                <a:lnTo>
                  <a:pt x="2655" y="2350"/>
                </a:lnTo>
                <a:cubicBezTo>
                  <a:pt x="2739" y="2411"/>
                  <a:pt x="2932" y="2698"/>
                  <a:pt x="2932" y="2698"/>
                </a:cubicBezTo>
                <a:lnTo>
                  <a:pt x="2936" y="2641"/>
                </a:lnTo>
                <a:cubicBezTo>
                  <a:pt x="3030" y="2698"/>
                  <a:pt x="3213" y="2937"/>
                  <a:pt x="3213" y="2937"/>
                </a:cubicBezTo>
                <a:lnTo>
                  <a:pt x="3199" y="2881"/>
                </a:lnTo>
                <a:cubicBezTo>
                  <a:pt x="3279" y="2918"/>
                  <a:pt x="3406" y="3101"/>
                  <a:pt x="3406" y="3101"/>
                </a:cubicBezTo>
                <a:cubicBezTo>
                  <a:pt x="3404" y="3094"/>
                  <a:pt x="3403" y="3087"/>
                  <a:pt x="3401" y="3080"/>
                </a:cubicBezTo>
                <a:cubicBezTo>
                  <a:pt x="3325" y="2739"/>
                  <a:pt x="2979" y="2257"/>
                  <a:pt x="2979" y="2257"/>
                </a:cubicBezTo>
                <a:lnTo>
                  <a:pt x="3054" y="2280"/>
                </a:lnTo>
                <a:cubicBezTo>
                  <a:pt x="3054" y="2280"/>
                  <a:pt x="2931" y="2164"/>
                  <a:pt x="2838" y="2107"/>
                </a:cubicBezTo>
                <a:cubicBezTo>
                  <a:pt x="2693" y="2020"/>
                  <a:pt x="2374" y="1867"/>
                  <a:pt x="2168" y="1847"/>
                </a:cubicBezTo>
                <a:lnTo>
                  <a:pt x="2260" y="1795"/>
                </a:lnTo>
                <a:lnTo>
                  <a:pt x="2363" y="1795"/>
                </a:lnTo>
                <a:lnTo>
                  <a:pt x="2322" y="1750"/>
                </a:lnTo>
                <a:lnTo>
                  <a:pt x="2543" y="1725"/>
                </a:lnTo>
                <a:lnTo>
                  <a:pt x="2441" y="1705"/>
                </a:lnTo>
                <a:cubicBezTo>
                  <a:pt x="2539" y="1676"/>
                  <a:pt x="2851" y="1623"/>
                  <a:pt x="2851" y="1623"/>
                </a:cubicBezTo>
                <a:lnTo>
                  <a:pt x="2757" y="1610"/>
                </a:lnTo>
                <a:lnTo>
                  <a:pt x="3142" y="1528"/>
                </a:lnTo>
                <a:lnTo>
                  <a:pt x="3056" y="1524"/>
                </a:lnTo>
                <a:cubicBezTo>
                  <a:pt x="3150" y="1496"/>
                  <a:pt x="3450" y="1500"/>
                  <a:pt x="3450" y="1500"/>
                </a:cubicBezTo>
                <a:lnTo>
                  <a:pt x="3396" y="1467"/>
                </a:lnTo>
                <a:cubicBezTo>
                  <a:pt x="3630" y="1467"/>
                  <a:pt x="3950" y="1590"/>
                  <a:pt x="3950" y="1590"/>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25" name="Google Shape;225;p20"/>
          <p:cNvSpPr/>
          <p:nvPr/>
        </p:nvSpPr>
        <p:spPr>
          <a:xfrm flipH="1">
            <a:off x="6461424" y="-195776"/>
            <a:ext cx="2987451" cy="830775"/>
          </a:xfrm>
          <a:custGeom>
            <a:rect b="b" l="l" r="r" t="t"/>
            <a:pathLst>
              <a:path extrusionOk="0" h="959" w="3159">
                <a:moveTo>
                  <a:pt x="0" y="519"/>
                </a:moveTo>
                <a:cubicBezTo>
                  <a:pt x="0" y="519"/>
                  <a:pt x="495" y="738"/>
                  <a:pt x="1039" y="832"/>
                </a:cubicBezTo>
                <a:cubicBezTo>
                  <a:pt x="1584" y="926"/>
                  <a:pt x="2053" y="932"/>
                  <a:pt x="2315" y="951"/>
                </a:cubicBezTo>
                <a:cubicBezTo>
                  <a:pt x="2577" y="970"/>
                  <a:pt x="3159" y="951"/>
                  <a:pt x="3159" y="951"/>
                </a:cubicBezTo>
                <a:cubicBezTo>
                  <a:pt x="3159" y="951"/>
                  <a:pt x="2609" y="851"/>
                  <a:pt x="2490" y="832"/>
                </a:cubicBezTo>
                <a:cubicBezTo>
                  <a:pt x="2371" y="813"/>
                  <a:pt x="1790" y="707"/>
                  <a:pt x="1790" y="707"/>
                </a:cubicBezTo>
                <a:lnTo>
                  <a:pt x="2197" y="688"/>
                </a:lnTo>
                <a:cubicBezTo>
                  <a:pt x="2197" y="688"/>
                  <a:pt x="1552" y="469"/>
                  <a:pt x="1377" y="425"/>
                </a:cubicBezTo>
                <a:cubicBezTo>
                  <a:pt x="1202" y="381"/>
                  <a:pt x="745" y="250"/>
                  <a:pt x="639" y="187"/>
                </a:cubicBezTo>
                <a:cubicBezTo>
                  <a:pt x="532" y="125"/>
                  <a:pt x="213" y="0"/>
                  <a:pt x="213" y="0"/>
                </a:cubicBezTo>
                <a:lnTo>
                  <a:pt x="0" y="519"/>
                </a:ln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6" name="Google Shape;226;p20"/>
          <p:cNvSpPr/>
          <p:nvPr/>
        </p:nvSpPr>
        <p:spPr>
          <a:xfrm rot="699790">
            <a:off x="7520694" y="1277255"/>
            <a:ext cx="2706912" cy="3340100"/>
          </a:xfrm>
          <a:custGeom>
            <a:rect b="b" l="l" r="r" t="t"/>
            <a:pathLst>
              <a:path extrusionOk="0" h="4874" w="3950">
                <a:moveTo>
                  <a:pt x="3950" y="1590"/>
                </a:moveTo>
                <a:cubicBezTo>
                  <a:pt x="3650" y="1184"/>
                  <a:pt x="3068" y="1221"/>
                  <a:pt x="3068" y="1221"/>
                </a:cubicBezTo>
                <a:lnTo>
                  <a:pt x="3093" y="1192"/>
                </a:lnTo>
                <a:cubicBezTo>
                  <a:pt x="2900" y="1221"/>
                  <a:pt x="2396" y="1364"/>
                  <a:pt x="2396" y="1364"/>
                </a:cubicBezTo>
                <a:lnTo>
                  <a:pt x="2424" y="1311"/>
                </a:lnTo>
                <a:cubicBezTo>
                  <a:pt x="2424" y="1311"/>
                  <a:pt x="2293" y="1381"/>
                  <a:pt x="2174" y="1504"/>
                </a:cubicBezTo>
                <a:cubicBezTo>
                  <a:pt x="2139" y="1540"/>
                  <a:pt x="2101" y="1594"/>
                  <a:pt x="2065" y="1650"/>
                </a:cubicBezTo>
                <a:lnTo>
                  <a:pt x="2129" y="1427"/>
                </a:lnTo>
                <a:lnTo>
                  <a:pt x="2082" y="1450"/>
                </a:lnTo>
                <a:lnTo>
                  <a:pt x="2237" y="1070"/>
                </a:lnTo>
                <a:lnTo>
                  <a:pt x="2162" y="1103"/>
                </a:lnTo>
                <a:cubicBezTo>
                  <a:pt x="2190" y="1033"/>
                  <a:pt x="2354" y="793"/>
                  <a:pt x="2354" y="793"/>
                </a:cubicBezTo>
                <a:lnTo>
                  <a:pt x="2275" y="831"/>
                </a:lnTo>
                <a:cubicBezTo>
                  <a:pt x="2354" y="685"/>
                  <a:pt x="2575" y="437"/>
                  <a:pt x="2575" y="437"/>
                </a:cubicBezTo>
                <a:lnTo>
                  <a:pt x="2504" y="460"/>
                </a:lnTo>
                <a:lnTo>
                  <a:pt x="2664" y="296"/>
                </a:lnTo>
                <a:lnTo>
                  <a:pt x="2584" y="305"/>
                </a:lnTo>
                <a:cubicBezTo>
                  <a:pt x="2631" y="188"/>
                  <a:pt x="2795" y="0"/>
                  <a:pt x="2795" y="0"/>
                </a:cubicBezTo>
                <a:cubicBezTo>
                  <a:pt x="2603" y="70"/>
                  <a:pt x="2420" y="188"/>
                  <a:pt x="2420" y="188"/>
                </a:cubicBezTo>
                <a:lnTo>
                  <a:pt x="2420" y="132"/>
                </a:lnTo>
                <a:cubicBezTo>
                  <a:pt x="2265" y="282"/>
                  <a:pt x="2068" y="530"/>
                  <a:pt x="2068" y="530"/>
                </a:cubicBezTo>
                <a:lnTo>
                  <a:pt x="2054" y="460"/>
                </a:lnTo>
                <a:cubicBezTo>
                  <a:pt x="1984" y="573"/>
                  <a:pt x="1852" y="925"/>
                  <a:pt x="1852" y="925"/>
                </a:cubicBezTo>
                <a:lnTo>
                  <a:pt x="1833" y="854"/>
                </a:lnTo>
                <a:cubicBezTo>
                  <a:pt x="1791" y="976"/>
                  <a:pt x="1763" y="1309"/>
                  <a:pt x="1763" y="1309"/>
                </a:cubicBezTo>
                <a:lnTo>
                  <a:pt x="1749" y="1253"/>
                </a:lnTo>
                <a:cubicBezTo>
                  <a:pt x="1749" y="1253"/>
                  <a:pt x="1740" y="1348"/>
                  <a:pt x="1752" y="1505"/>
                </a:cubicBezTo>
                <a:lnTo>
                  <a:pt x="1752" y="1505"/>
                </a:lnTo>
                <a:lnTo>
                  <a:pt x="1733" y="1552"/>
                </a:lnTo>
                <a:cubicBezTo>
                  <a:pt x="1693" y="1449"/>
                  <a:pt x="1461" y="1170"/>
                  <a:pt x="1461" y="1170"/>
                </a:cubicBezTo>
                <a:lnTo>
                  <a:pt x="1449" y="1270"/>
                </a:lnTo>
                <a:lnTo>
                  <a:pt x="1286" y="1101"/>
                </a:lnTo>
                <a:lnTo>
                  <a:pt x="1283" y="1155"/>
                </a:lnTo>
                <a:cubicBezTo>
                  <a:pt x="1204" y="1061"/>
                  <a:pt x="1004" y="942"/>
                  <a:pt x="1004" y="942"/>
                </a:cubicBezTo>
                <a:lnTo>
                  <a:pt x="1011" y="992"/>
                </a:lnTo>
                <a:cubicBezTo>
                  <a:pt x="935" y="923"/>
                  <a:pt x="720" y="864"/>
                  <a:pt x="720" y="864"/>
                </a:cubicBezTo>
                <a:lnTo>
                  <a:pt x="738" y="898"/>
                </a:lnTo>
                <a:cubicBezTo>
                  <a:pt x="263" y="798"/>
                  <a:pt x="0" y="964"/>
                  <a:pt x="0" y="964"/>
                </a:cubicBezTo>
                <a:cubicBezTo>
                  <a:pt x="103" y="936"/>
                  <a:pt x="275" y="983"/>
                  <a:pt x="275" y="983"/>
                </a:cubicBezTo>
                <a:lnTo>
                  <a:pt x="206" y="1014"/>
                </a:lnTo>
                <a:cubicBezTo>
                  <a:pt x="544" y="967"/>
                  <a:pt x="857" y="1220"/>
                  <a:pt x="857" y="1220"/>
                </a:cubicBezTo>
                <a:lnTo>
                  <a:pt x="785" y="1239"/>
                </a:lnTo>
                <a:cubicBezTo>
                  <a:pt x="926" y="1273"/>
                  <a:pt x="1111" y="1414"/>
                  <a:pt x="1111" y="1414"/>
                </a:cubicBezTo>
                <a:lnTo>
                  <a:pt x="1039" y="1427"/>
                </a:lnTo>
                <a:cubicBezTo>
                  <a:pt x="1151" y="1461"/>
                  <a:pt x="1373" y="1615"/>
                  <a:pt x="1373" y="1615"/>
                </a:cubicBezTo>
                <a:lnTo>
                  <a:pt x="1317" y="1627"/>
                </a:lnTo>
                <a:cubicBezTo>
                  <a:pt x="1492" y="1668"/>
                  <a:pt x="1671" y="1769"/>
                  <a:pt x="1781" y="1840"/>
                </a:cubicBezTo>
                <a:cubicBezTo>
                  <a:pt x="1660" y="1789"/>
                  <a:pt x="1507" y="1730"/>
                  <a:pt x="1444" y="1727"/>
                </a:cubicBezTo>
                <a:lnTo>
                  <a:pt x="1481" y="1774"/>
                </a:lnTo>
                <a:cubicBezTo>
                  <a:pt x="1481" y="1774"/>
                  <a:pt x="782" y="1657"/>
                  <a:pt x="416" y="2084"/>
                </a:cubicBezTo>
                <a:lnTo>
                  <a:pt x="477" y="2070"/>
                </a:lnTo>
                <a:cubicBezTo>
                  <a:pt x="477" y="2070"/>
                  <a:pt x="97" y="2313"/>
                  <a:pt x="200" y="2890"/>
                </a:cubicBezTo>
                <a:lnTo>
                  <a:pt x="355" y="2562"/>
                </a:lnTo>
                <a:lnTo>
                  <a:pt x="360" y="2627"/>
                </a:lnTo>
                <a:cubicBezTo>
                  <a:pt x="360" y="2627"/>
                  <a:pt x="491" y="2346"/>
                  <a:pt x="693" y="2210"/>
                </a:cubicBezTo>
                <a:lnTo>
                  <a:pt x="679" y="2275"/>
                </a:lnTo>
                <a:cubicBezTo>
                  <a:pt x="679" y="2275"/>
                  <a:pt x="1031" y="2042"/>
                  <a:pt x="1167" y="2018"/>
                </a:cubicBezTo>
                <a:lnTo>
                  <a:pt x="1115" y="2065"/>
                </a:lnTo>
                <a:cubicBezTo>
                  <a:pt x="1115" y="2065"/>
                  <a:pt x="1406" y="1976"/>
                  <a:pt x="1481" y="1976"/>
                </a:cubicBezTo>
                <a:lnTo>
                  <a:pt x="1453" y="2023"/>
                </a:lnTo>
                <a:cubicBezTo>
                  <a:pt x="1453" y="2023"/>
                  <a:pt x="1563" y="2005"/>
                  <a:pt x="1665" y="1994"/>
                </a:cubicBezTo>
                <a:cubicBezTo>
                  <a:pt x="1546" y="2089"/>
                  <a:pt x="1391" y="2243"/>
                  <a:pt x="1364" y="2280"/>
                </a:cubicBezTo>
                <a:cubicBezTo>
                  <a:pt x="1327" y="2332"/>
                  <a:pt x="1294" y="2397"/>
                  <a:pt x="1294" y="2397"/>
                </a:cubicBezTo>
                <a:lnTo>
                  <a:pt x="1355" y="2355"/>
                </a:lnTo>
                <a:cubicBezTo>
                  <a:pt x="1355" y="2355"/>
                  <a:pt x="1270" y="2529"/>
                  <a:pt x="1228" y="2660"/>
                </a:cubicBezTo>
                <a:cubicBezTo>
                  <a:pt x="1186" y="2792"/>
                  <a:pt x="1195" y="2862"/>
                  <a:pt x="1195" y="2862"/>
                </a:cubicBezTo>
                <a:lnTo>
                  <a:pt x="1251" y="2806"/>
                </a:lnTo>
                <a:cubicBezTo>
                  <a:pt x="1251" y="2806"/>
                  <a:pt x="1209" y="2970"/>
                  <a:pt x="1195" y="3031"/>
                </a:cubicBezTo>
                <a:lnTo>
                  <a:pt x="1242" y="3007"/>
                </a:lnTo>
                <a:cubicBezTo>
                  <a:pt x="1242" y="3007"/>
                  <a:pt x="1228" y="3355"/>
                  <a:pt x="1327" y="3547"/>
                </a:cubicBezTo>
                <a:cubicBezTo>
                  <a:pt x="1327" y="3547"/>
                  <a:pt x="1336" y="3228"/>
                  <a:pt x="1345" y="3158"/>
                </a:cubicBezTo>
                <a:lnTo>
                  <a:pt x="1369" y="3219"/>
                </a:lnTo>
                <a:lnTo>
                  <a:pt x="1425" y="2848"/>
                </a:lnTo>
                <a:lnTo>
                  <a:pt x="1439" y="2937"/>
                </a:lnTo>
                <a:cubicBezTo>
                  <a:pt x="1439" y="2937"/>
                  <a:pt x="1486" y="2627"/>
                  <a:pt x="1552" y="2519"/>
                </a:cubicBezTo>
                <a:lnTo>
                  <a:pt x="1561" y="2576"/>
                </a:lnTo>
                <a:lnTo>
                  <a:pt x="1688" y="2275"/>
                </a:lnTo>
                <a:lnTo>
                  <a:pt x="1674" y="2379"/>
                </a:lnTo>
                <a:lnTo>
                  <a:pt x="1772" y="2173"/>
                </a:lnTo>
                <a:lnTo>
                  <a:pt x="1763" y="2247"/>
                </a:lnTo>
                <a:cubicBezTo>
                  <a:pt x="1763" y="2247"/>
                  <a:pt x="1880" y="2079"/>
                  <a:pt x="1945" y="2020"/>
                </a:cubicBezTo>
                <a:cubicBezTo>
                  <a:pt x="2401" y="3118"/>
                  <a:pt x="2656" y="4874"/>
                  <a:pt x="2656" y="4874"/>
                </a:cubicBezTo>
                <a:lnTo>
                  <a:pt x="2806" y="4824"/>
                </a:lnTo>
                <a:cubicBezTo>
                  <a:pt x="2551" y="3457"/>
                  <a:pt x="2109" y="2297"/>
                  <a:pt x="1995" y="2013"/>
                </a:cubicBezTo>
                <a:cubicBezTo>
                  <a:pt x="2030" y="2024"/>
                  <a:pt x="2089" y="2044"/>
                  <a:pt x="2138" y="2065"/>
                </a:cubicBezTo>
                <a:cubicBezTo>
                  <a:pt x="2214" y="2098"/>
                  <a:pt x="2312" y="2159"/>
                  <a:pt x="2312" y="2159"/>
                </a:cubicBezTo>
                <a:lnTo>
                  <a:pt x="2303" y="2098"/>
                </a:lnTo>
                <a:lnTo>
                  <a:pt x="2664" y="2407"/>
                </a:lnTo>
                <a:lnTo>
                  <a:pt x="2655" y="2350"/>
                </a:lnTo>
                <a:cubicBezTo>
                  <a:pt x="2739" y="2411"/>
                  <a:pt x="2932" y="2698"/>
                  <a:pt x="2932" y="2698"/>
                </a:cubicBezTo>
                <a:lnTo>
                  <a:pt x="2936" y="2641"/>
                </a:lnTo>
                <a:cubicBezTo>
                  <a:pt x="3030" y="2698"/>
                  <a:pt x="3213" y="2937"/>
                  <a:pt x="3213" y="2937"/>
                </a:cubicBezTo>
                <a:lnTo>
                  <a:pt x="3199" y="2881"/>
                </a:lnTo>
                <a:cubicBezTo>
                  <a:pt x="3279" y="2918"/>
                  <a:pt x="3406" y="3101"/>
                  <a:pt x="3406" y="3101"/>
                </a:cubicBezTo>
                <a:cubicBezTo>
                  <a:pt x="3404" y="3094"/>
                  <a:pt x="3403" y="3087"/>
                  <a:pt x="3401" y="3080"/>
                </a:cubicBezTo>
                <a:cubicBezTo>
                  <a:pt x="3325" y="2739"/>
                  <a:pt x="2979" y="2257"/>
                  <a:pt x="2979" y="2257"/>
                </a:cubicBezTo>
                <a:lnTo>
                  <a:pt x="3054" y="2280"/>
                </a:lnTo>
                <a:cubicBezTo>
                  <a:pt x="3054" y="2280"/>
                  <a:pt x="2931" y="2164"/>
                  <a:pt x="2838" y="2107"/>
                </a:cubicBezTo>
                <a:cubicBezTo>
                  <a:pt x="2693" y="2020"/>
                  <a:pt x="2374" y="1867"/>
                  <a:pt x="2168" y="1847"/>
                </a:cubicBezTo>
                <a:lnTo>
                  <a:pt x="2260" y="1795"/>
                </a:lnTo>
                <a:lnTo>
                  <a:pt x="2363" y="1795"/>
                </a:lnTo>
                <a:lnTo>
                  <a:pt x="2322" y="1750"/>
                </a:lnTo>
                <a:lnTo>
                  <a:pt x="2543" y="1725"/>
                </a:lnTo>
                <a:lnTo>
                  <a:pt x="2441" y="1705"/>
                </a:lnTo>
                <a:cubicBezTo>
                  <a:pt x="2539" y="1676"/>
                  <a:pt x="2851" y="1623"/>
                  <a:pt x="2851" y="1623"/>
                </a:cubicBezTo>
                <a:lnTo>
                  <a:pt x="2757" y="1610"/>
                </a:lnTo>
                <a:lnTo>
                  <a:pt x="3142" y="1528"/>
                </a:lnTo>
                <a:lnTo>
                  <a:pt x="3056" y="1524"/>
                </a:lnTo>
                <a:cubicBezTo>
                  <a:pt x="3150" y="1496"/>
                  <a:pt x="3450" y="1500"/>
                  <a:pt x="3450" y="1500"/>
                </a:cubicBezTo>
                <a:lnTo>
                  <a:pt x="3396" y="1467"/>
                </a:lnTo>
                <a:cubicBezTo>
                  <a:pt x="3630" y="1467"/>
                  <a:pt x="3950" y="1590"/>
                  <a:pt x="3950" y="1590"/>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27" name="Google Shape;227;p20"/>
          <p:cNvSpPr/>
          <p:nvPr/>
        </p:nvSpPr>
        <p:spPr>
          <a:xfrm>
            <a:off x="-226551" y="-318651"/>
            <a:ext cx="2987451" cy="830775"/>
          </a:xfrm>
          <a:custGeom>
            <a:rect b="b" l="l" r="r" t="t"/>
            <a:pathLst>
              <a:path extrusionOk="0" h="959" w="3159">
                <a:moveTo>
                  <a:pt x="0" y="519"/>
                </a:moveTo>
                <a:cubicBezTo>
                  <a:pt x="0" y="519"/>
                  <a:pt x="495" y="738"/>
                  <a:pt x="1039" y="832"/>
                </a:cubicBezTo>
                <a:cubicBezTo>
                  <a:pt x="1584" y="926"/>
                  <a:pt x="2053" y="932"/>
                  <a:pt x="2315" y="951"/>
                </a:cubicBezTo>
                <a:cubicBezTo>
                  <a:pt x="2577" y="970"/>
                  <a:pt x="3159" y="951"/>
                  <a:pt x="3159" y="951"/>
                </a:cubicBezTo>
                <a:cubicBezTo>
                  <a:pt x="3159" y="951"/>
                  <a:pt x="2609" y="851"/>
                  <a:pt x="2490" y="832"/>
                </a:cubicBezTo>
                <a:cubicBezTo>
                  <a:pt x="2371" y="813"/>
                  <a:pt x="1790" y="707"/>
                  <a:pt x="1790" y="707"/>
                </a:cubicBezTo>
                <a:lnTo>
                  <a:pt x="2197" y="688"/>
                </a:lnTo>
                <a:cubicBezTo>
                  <a:pt x="2197" y="688"/>
                  <a:pt x="1552" y="469"/>
                  <a:pt x="1377" y="425"/>
                </a:cubicBezTo>
                <a:cubicBezTo>
                  <a:pt x="1202" y="381"/>
                  <a:pt x="745" y="250"/>
                  <a:pt x="639" y="187"/>
                </a:cubicBezTo>
                <a:cubicBezTo>
                  <a:pt x="532" y="125"/>
                  <a:pt x="213" y="0"/>
                  <a:pt x="213" y="0"/>
                </a:cubicBezTo>
                <a:lnTo>
                  <a:pt x="0" y="519"/>
                </a:ln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pic>
        <p:nvPicPr>
          <p:cNvPr id="21" name="Google Shape;21;p3"/>
          <p:cNvPicPr preferRelativeResize="0"/>
          <p:nvPr/>
        </p:nvPicPr>
        <p:blipFill rotWithShape="1">
          <a:blip r:embed="rId2">
            <a:alphaModFix amt="84000"/>
          </a:blip>
          <a:srcRect b="0" l="0" r="0" t="0"/>
          <a:stretch/>
        </p:blipFill>
        <p:spPr>
          <a:xfrm>
            <a:off x="0" y="0"/>
            <a:ext cx="9144000" cy="5143500"/>
          </a:xfrm>
          <a:prstGeom prst="rect">
            <a:avLst/>
          </a:prstGeom>
          <a:noFill/>
          <a:ln>
            <a:noFill/>
          </a:ln>
        </p:spPr>
      </p:pic>
      <p:sp>
        <p:nvSpPr>
          <p:cNvPr id="22" name="Google Shape;22;p3"/>
          <p:cNvSpPr txBox="1"/>
          <p:nvPr>
            <p:ph type="title"/>
          </p:nvPr>
        </p:nvSpPr>
        <p:spPr>
          <a:xfrm>
            <a:off x="1835400" y="2370091"/>
            <a:ext cx="5473200" cy="100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3" name="Google Shape;23;p3"/>
          <p:cNvSpPr txBox="1"/>
          <p:nvPr>
            <p:ph hasCustomPrompt="1" idx="2" type="title"/>
          </p:nvPr>
        </p:nvSpPr>
        <p:spPr>
          <a:xfrm>
            <a:off x="3536550" y="1285941"/>
            <a:ext cx="2070900" cy="100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accent5"/>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 name="Google Shape;24;p3"/>
          <p:cNvSpPr/>
          <p:nvPr/>
        </p:nvSpPr>
        <p:spPr>
          <a:xfrm flipH="1">
            <a:off x="-547423" y="2571750"/>
            <a:ext cx="1904680" cy="2350231"/>
          </a:xfrm>
          <a:custGeom>
            <a:rect b="b" l="l" r="r" t="t"/>
            <a:pathLst>
              <a:path extrusionOk="0" h="4874" w="3950">
                <a:moveTo>
                  <a:pt x="3950" y="1590"/>
                </a:moveTo>
                <a:cubicBezTo>
                  <a:pt x="3650" y="1184"/>
                  <a:pt x="3068" y="1221"/>
                  <a:pt x="3068" y="1221"/>
                </a:cubicBezTo>
                <a:lnTo>
                  <a:pt x="3093" y="1192"/>
                </a:lnTo>
                <a:cubicBezTo>
                  <a:pt x="2900" y="1221"/>
                  <a:pt x="2396" y="1364"/>
                  <a:pt x="2396" y="1364"/>
                </a:cubicBezTo>
                <a:lnTo>
                  <a:pt x="2424" y="1311"/>
                </a:lnTo>
                <a:cubicBezTo>
                  <a:pt x="2424" y="1311"/>
                  <a:pt x="2293" y="1381"/>
                  <a:pt x="2174" y="1504"/>
                </a:cubicBezTo>
                <a:cubicBezTo>
                  <a:pt x="2139" y="1540"/>
                  <a:pt x="2101" y="1594"/>
                  <a:pt x="2065" y="1650"/>
                </a:cubicBezTo>
                <a:lnTo>
                  <a:pt x="2129" y="1427"/>
                </a:lnTo>
                <a:lnTo>
                  <a:pt x="2082" y="1450"/>
                </a:lnTo>
                <a:lnTo>
                  <a:pt x="2237" y="1070"/>
                </a:lnTo>
                <a:lnTo>
                  <a:pt x="2162" y="1103"/>
                </a:lnTo>
                <a:cubicBezTo>
                  <a:pt x="2190" y="1033"/>
                  <a:pt x="2354" y="793"/>
                  <a:pt x="2354" y="793"/>
                </a:cubicBezTo>
                <a:lnTo>
                  <a:pt x="2275" y="831"/>
                </a:lnTo>
                <a:cubicBezTo>
                  <a:pt x="2354" y="685"/>
                  <a:pt x="2575" y="437"/>
                  <a:pt x="2575" y="437"/>
                </a:cubicBezTo>
                <a:lnTo>
                  <a:pt x="2504" y="460"/>
                </a:lnTo>
                <a:lnTo>
                  <a:pt x="2664" y="296"/>
                </a:lnTo>
                <a:lnTo>
                  <a:pt x="2584" y="305"/>
                </a:lnTo>
                <a:cubicBezTo>
                  <a:pt x="2631" y="188"/>
                  <a:pt x="2795" y="0"/>
                  <a:pt x="2795" y="0"/>
                </a:cubicBezTo>
                <a:cubicBezTo>
                  <a:pt x="2603" y="70"/>
                  <a:pt x="2420" y="188"/>
                  <a:pt x="2420" y="188"/>
                </a:cubicBezTo>
                <a:lnTo>
                  <a:pt x="2420" y="132"/>
                </a:lnTo>
                <a:cubicBezTo>
                  <a:pt x="2265" y="282"/>
                  <a:pt x="2068" y="530"/>
                  <a:pt x="2068" y="530"/>
                </a:cubicBezTo>
                <a:lnTo>
                  <a:pt x="2054" y="460"/>
                </a:lnTo>
                <a:cubicBezTo>
                  <a:pt x="1984" y="573"/>
                  <a:pt x="1852" y="925"/>
                  <a:pt x="1852" y="925"/>
                </a:cubicBezTo>
                <a:lnTo>
                  <a:pt x="1833" y="854"/>
                </a:lnTo>
                <a:cubicBezTo>
                  <a:pt x="1791" y="976"/>
                  <a:pt x="1763" y="1309"/>
                  <a:pt x="1763" y="1309"/>
                </a:cubicBezTo>
                <a:lnTo>
                  <a:pt x="1749" y="1253"/>
                </a:lnTo>
                <a:cubicBezTo>
                  <a:pt x="1749" y="1253"/>
                  <a:pt x="1740" y="1348"/>
                  <a:pt x="1752" y="1505"/>
                </a:cubicBezTo>
                <a:lnTo>
                  <a:pt x="1752" y="1505"/>
                </a:lnTo>
                <a:lnTo>
                  <a:pt x="1733" y="1552"/>
                </a:lnTo>
                <a:cubicBezTo>
                  <a:pt x="1693" y="1449"/>
                  <a:pt x="1461" y="1170"/>
                  <a:pt x="1461" y="1170"/>
                </a:cubicBezTo>
                <a:lnTo>
                  <a:pt x="1449" y="1270"/>
                </a:lnTo>
                <a:lnTo>
                  <a:pt x="1286" y="1101"/>
                </a:lnTo>
                <a:lnTo>
                  <a:pt x="1283" y="1155"/>
                </a:lnTo>
                <a:cubicBezTo>
                  <a:pt x="1204" y="1061"/>
                  <a:pt x="1004" y="942"/>
                  <a:pt x="1004" y="942"/>
                </a:cubicBezTo>
                <a:lnTo>
                  <a:pt x="1011" y="992"/>
                </a:lnTo>
                <a:cubicBezTo>
                  <a:pt x="935" y="923"/>
                  <a:pt x="720" y="864"/>
                  <a:pt x="720" y="864"/>
                </a:cubicBezTo>
                <a:lnTo>
                  <a:pt x="738" y="898"/>
                </a:lnTo>
                <a:cubicBezTo>
                  <a:pt x="263" y="798"/>
                  <a:pt x="0" y="964"/>
                  <a:pt x="0" y="964"/>
                </a:cubicBezTo>
                <a:cubicBezTo>
                  <a:pt x="103" y="936"/>
                  <a:pt x="275" y="983"/>
                  <a:pt x="275" y="983"/>
                </a:cubicBezTo>
                <a:lnTo>
                  <a:pt x="206" y="1014"/>
                </a:lnTo>
                <a:cubicBezTo>
                  <a:pt x="544" y="967"/>
                  <a:pt x="857" y="1220"/>
                  <a:pt x="857" y="1220"/>
                </a:cubicBezTo>
                <a:lnTo>
                  <a:pt x="785" y="1239"/>
                </a:lnTo>
                <a:cubicBezTo>
                  <a:pt x="926" y="1273"/>
                  <a:pt x="1111" y="1414"/>
                  <a:pt x="1111" y="1414"/>
                </a:cubicBezTo>
                <a:lnTo>
                  <a:pt x="1039" y="1427"/>
                </a:lnTo>
                <a:cubicBezTo>
                  <a:pt x="1151" y="1461"/>
                  <a:pt x="1373" y="1615"/>
                  <a:pt x="1373" y="1615"/>
                </a:cubicBezTo>
                <a:lnTo>
                  <a:pt x="1317" y="1627"/>
                </a:lnTo>
                <a:cubicBezTo>
                  <a:pt x="1492" y="1668"/>
                  <a:pt x="1671" y="1769"/>
                  <a:pt x="1781" y="1840"/>
                </a:cubicBezTo>
                <a:cubicBezTo>
                  <a:pt x="1660" y="1789"/>
                  <a:pt x="1507" y="1730"/>
                  <a:pt x="1444" y="1727"/>
                </a:cubicBezTo>
                <a:lnTo>
                  <a:pt x="1481" y="1774"/>
                </a:lnTo>
                <a:cubicBezTo>
                  <a:pt x="1481" y="1774"/>
                  <a:pt x="782" y="1657"/>
                  <a:pt x="416" y="2084"/>
                </a:cubicBezTo>
                <a:lnTo>
                  <a:pt x="477" y="2070"/>
                </a:lnTo>
                <a:cubicBezTo>
                  <a:pt x="477" y="2070"/>
                  <a:pt x="97" y="2313"/>
                  <a:pt x="200" y="2890"/>
                </a:cubicBezTo>
                <a:lnTo>
                  <a:pt x="355" y="2562"/>
                </a:lnTo>
                <a:lnTo>
                  <a:pt x="360" y="2627"/>
                </a:lnTo>
                <a:cubicBezTo>
                  <a:pt x="360" y="2627"/>
                  <a:pt x="491" y="2346"/>
                  <a:pt x="693" y="2210"/>
                </a:cubicBezTo>
                <a:lnTo>
                  <a:pt x="679" y="2275"/>
                </a:lnTo>
                <a:cubicBezTo>
                  <a:pt x="679" y="2275"/>
                  <a:pt x="1031" y="2042"/>
                  <a:pt x="1167" y="2018"/>
                </a:cubicBezTo>
                <a:lnTo>
                  <a:pt x="1115" y="2065"/>
                </a:lnTo>
                <a:cubicBezTo>
                  <a:pt x="1115" y="2065"/>
                  <a:pt x="1406" y="1976"/>
                  <a:pt x="1481" y="1976"/>
                </a:cubicBezTo>
                <a:lnTo>
                  <a:pt x="1453" y="2023"/>
                </a:lnTo>
                <a:cubicBezTo>
                  <a:pt x="1453" y="2023"/>
                  <a:pt x="1563" y="2005"/>
                  <a:pt x="1665" y="1994"/>
                </a:cubicBezTo>
                <a:cubicBezTo>
                  <a:pt x="1546" y="2089"/>
                  <a:pt x="1391" y="2243"/>
                  <a:pt x="1364" y="2280"/>
                </a:cubicBezTo>
                <a:cubicBezTo>
                  <a:pt x="1327" y="2332"/>
                  <a:pt x="1294" y="2397"/>
                  <a:pt x="1294" y="2397"/>
                </a:cubicBezTo>
                <a:lnTo>
                  <a:pt x="1355" y="2355"/>
                </a:lnTo>
                <a:cubicBezTo>
                  <a:pt x="1355" y="2355"/>
                  <a:pt x="1270" y="2529"/>
                  <a:pt x="1228" y="2660"/>
                </a:cubicBezTo>
                <a:cubicBezTo>
                  <a:pt x="1186" y="2792"/>
                  <a:pt x="1195" y="2862"/>
                  <a:pt x="1195" y="2862"/>
                </a:cubicBezTo>
                <a:lnTo>
                  <a:pt x="1251" y="2806"/>
                </a:lnTo>
                <a:cubicBezTo>
                  <a:pt x="1251" y="2806"/>
                  <a:pt x="1209" y="2970"/>
                  <a:pt x="1195" y="3031"/>
                </a:cubicBezTo>
                <a:lnTo>
                  <a:pt x="1242" y="3007"/>
                </a:lnTo>
                <a:cubicBezTo>
                  <a:pt x="1242" y="3007"/>
                  <a:pt x="1228" y="3355"/>
                  <a:pt x="1327" y="3547"/>
                </a:cubicBezTo>
                <a:cubicBezTo>
                  <a:pt x="1327" y="3547"/>
                  <a:pt x="1336" y="3228"/>
                  <a:pt x="1345" y="3158"/>
                </a:cubicBezTo>
                <a:lnTo>
                  <a:pt x="1369" y="3219"/>
                </a:lnTo>
                <a:lnTo>
                  <a:pt x="1425" y="2848"/>
                </a:lnTo>
                <a:lnTo>
                  <a:pt x="1439" y="2937"/>
                </a:lnTo>
                <a:cubicBezTo>
                  <a:pt x="1439" y="2937"/>
                  <a:pt x="1486" y="2627"/>
                  <a:pt x="1552" y="2519"/>
                </a:cubicBezTo>
                <a:lnTo>
                  <a:pt x="1561" y="2576"/>
                </a:lnTo>
                <a:lnTo>
                  <a:pt x="1688" y="2275"/>
                </a:lnTo>
                <a:lnTo>
                  <a:pt x="1674" y="2379"/>
                </a:lnTo>
                <a:lnTo>
                  <a:pt x="1772" y="2173"/>
                </a:lnTo>
                <a:lnTo>
                  <a:pt x="1763" y="2247"/>
                </a:lnTo>
                <a:cubicBezTo>
                  <a:pt x="1763" y="2247"/>
                  <a:pt x="1880" y="2079"/>
                  <a:pt x="1945" y="2020"/>
                </a:cubicBezTo>
                <a:cubicBezTo>
                  <a:pt x="2401" y="3118"/>
                  <a:pt x="2656" y="4874"/>
                  <a:pt x="2656" y="4874"/>
                </a:cubicBezTo>
                <a:lnTo>
                  <a:pt x="2806" y="4824"/>
                </a:lnTo>
                <a:cubicBezTo>
                  <a:pt x="2551" y="3457"/>
                  <a:pt x="2109" y="2297"/>
                  <a:pt x="1995" y="2013"/>
                </a:cubicBezTo>
                <a:cubicBezTo>
                  <a:pt x="2030" y="2024"/>
                  <a:pt x="2089" y="2044"/>
                  <a:pt x="2138" y="2065"/>
                </a:cubicBezTo>
                <a:cubicBezTo>
                  <a:pt x="2214" y="2098"/>
                  <a:pt x="2312" y="2159"/>
                  <a:pt x="2312" y="2159"/>
                </a:cubicBezTo>
                <a:lnTo>
                  <a:pt x="2303" y="2098"/>
                </a:lnTo>
                <a:lnTo>
                  <a:pt x="2664" y="2407"/>
                </a:lnTo>
                <a:lnTo>
                  <a:pt x="2655" y="2350"/>
                </a:lnTo>
                <a:cubicBezTo>
                  <a:pt x="2739" y="2411"/>
                  <a:pt x="2932" y="2698"/>
                  <a:pt x="2932" y="2698"/>
                </a:cubicBezTo>
                <a:lnTo>
                  <a:pt x="2936" y="2641"/>
                </a:lnTo>
                <a:cubicBezTo>
                  <a:pt x="3030" y="2698"/>
                  <a:pt x="3213" y="2937"/>
                  <a:pt x="3213" y="2937"/>
                </a:cubicBezTo>
                <a:lnTo>
                  <a:pt x="3199" y="2881"/>
                </a:lnTo>
                <a:cubicBezTo>
                  <a:pt x="3279" y="2918"/>
                  <a:pt x="3406" y="3101"/>
                  <a:pt x="3406" y="3101"/>
                </a:cubicBezTo>
                <a:cubicBezTo>
                  <a:pt x="3404" y="3094"/>
                  <a:pt x="3403" y="3087"/>
                  <a:pt x="3401" y="3080"/>
                </a:cubicBezTo>
                <a:cubicBezTo>
                  <a:pt x="3325" y="2739"/>
                  <a:pt x="2979" y="2257"/>
                  <a:pt x="2979" y="2257"/>
                </a:cubicBezTo>
                <a:lnTo>
                  <a:pt x="3054" y="2280"/>
                </a:lnTo>
                <a:cubicBezTo>
                  <a:pt x="3054" y="2280"/>
                  <a:pt x="2931" y="2164"/>
                  <a:pt x="2838" y="2107"/>
                </a:cubicBezTo>
                <a:cubicBezTo>
                  <a:pt x="2693" y="2020"/>
                  <a:pt x="2374" y="1867"/>
                  <a:pt x="2168" y="1847"/>
                </a:cubicBezTo>
                <a:lnTo>
                  <a:pt x="2260" y="1795"/>
                </a:lnTo>
                <a:lnTo>
                  <a:pt x="2363" y="1795"/>
                </a:lnTo>
                <a:lnTo>
                  <a:pt x="2322" y="1750"/>
                </a:lnTo>
                <a:lnTo>
                  <a:pt x="2543" y="1725"/>
                </a:lnTo>
                <a:lnTo>
                  <a:pt x="2441" y="1705"/>
                </a:lnTo>
                <a:cubicBezTo>
                  <a:pt x="2539" y="1676"/>
                  <a:pt x="2851" y="1623"/>
                  <a:pt x="2851" y="1623"/>
                </a:cubicBezTo>
                <a:lnTo>
                  <a:pt x="2757" y="1610"/>
                </a:lnTo>
                <a:lnTo>
                  <a:pt x="3142" y="1528"/>
                </a:lnTo>
                <a:lnTo>
                  <a:pt x="3056" y="1524"/>
                </a:lnTo>
                <a:cubicBezTo>
                  <a:pt x="3150" y="1496"/>
                  <a:pt x="3450" y="1500"/>
                  <a:pt x="3450" y="1500"/>
                </a:cubicBezTo>
                <a:lnTo>
                  <a:pt x="3396" y="1467"/>
                </a:lnTo>
                <a:cubicBezTo>
                  <a:pt x="3630" y="1467"/>
                  <a:pt x="3950" y="1590"/>
                  <a:pt x="3950" y="1590"/>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5" name="Google Shape;25;p3"/>
          <p:cNvSpPr/>
          <p:nvPr/>
        </p:nvSpPr>
        <p:spPr>
          <a:xfrm flipH="1">
            <a:off x="-52111" y="4391725"/>
            <a:ext cx="9392686" cy="880899"/>
          </a:xfrm>
          <a:custGeom>
            <a:rect b="b" l="l" r="r" t="t"/>
            <a:pathLst>
              <a:path extrusionOk="0" h="1197" w="9450">
                <a:moveTo>
                  <a:pt x="19" y="549"/>
                </a:moveTo>
                <a:cubicBezTo>
                  <a:pt x="19" y="549"/>
                  <a:pt x="254" y="558"/>
                  <a:pt x="423" y="605"/>
                </a:cubicBezTo>
                <a:cubicBezTo>
                  <a:pt x="592" y="652"/>
                  <a:pt x="1258" y="784"/>
                  <a:pt x="1408" y="774"/>
                </a:cubicBezTo>
                <a:cubicBezTo>
                  <a:pt x="1558" y="765"/>
                  <a:pt x="1859" y="737"/>
                  <a:pt x="2018" y="774"/>
                </a:cubicBezTo>
                <a:cubicBezTo>
                  <a:pt x="2177" y="812"/>
                  <a:pt x="2534" y="924"/>
                  <a:pt x="2712" y="924"/>
                </a:cubicBezTo>
                <a:cubicBezTo>
                  <a:pt x="2890" y="924"/>
                  <a:pt x="3228" y="821"/>
                  <a:pt x="3491" y="831"/>
                </a:cubicBezTo>
                <a:cubicBezTo>
                  <a:pt x="3754" y="840"/>
                  <a:pt x="3998" y="793"/>
                  <a:pt x="4082" y="755"/>
                </a:cubicBezTo>
                <a:cubicBezTo>
                  <a:pt x="4167" y="718"/>
                  <a:pt x="4514" y="774"/>
                  <a:pt x="4514" y="774"/>
                </a:cubicBezTo>
                <a:lnTo>
                  <a:pt x="4505" y="690"/>
                </a:lnTo>
                <a:cubicBezTo>
                  <a:pt x="4505" y="690"/>
                  <a:pt x="5734" y="699"/>
                  <a:pt x="5903" y="662"/>
                </a:cubicBezTo>
                <a:cubicBezTo>
                  <a:pt x="6072" y="624"/>
                  <a:pt x="6316" y="464"/>
                  <a:pt x="6316" y="464"/>
                </a:cubicBezTo>
                <a:lnTo>
                  <a:pt x="6319" y="368"/>
                </a:lnTo>
                <a:cubicBezTo>
                  <a:pt x="6319" y="368"/>
                  <a:pt x="6757" y="389"/>
                  <a:pt x="6992" y="305"/>
                </a:cubicBezTo>
                <a:cubicBezTo>
                  <a:pt x="7227" y="220"/>
                  <a:pt x="7424" y="23"/>
                  <a:pt x="7827" y="5"/>
                </a:cubicBezTo>
                <a:cubicBezTo>
                  <a:pt x="8230" y="-14"/>
                  <a:pt x="8324" y="23"/>
                  <a:pt x="8549" y="23"/>
                </a:cubicBezTo>
                <a:cubicBezTo>
                  <a:pt x="8774" y="23"/>
                  <a:pt x="8840" y="14"/>
                  <a:pt x="9000" y="61"/>
                </a:cubicBezTo>
                <a:cubicBezTo>
                  <a:pt x="9159" y="108"/>
                  <a:pt x="9403" y="164"/>
                  <a:pt x="9403" y="164"/>
                </a:cubicBezTo>
                <a:lnTo>
                  <a:pt x="9450" y="1159"/>
                </a:lnTo>
                <a:lnTo>
                  <a:pt x="0" y="1197"/>
                </a:lnTo>
                <a:lnTo>
                  <a:pt x="19" y="549"/>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6" name="Google Shape;26;p3"/>
          <p:cNvSpPr/>
          <p:nvPr/>
        </p:nvSpPr>
        <p:spPr>
          <a:xfrm flipH="1" rot="-1003035">
            <a:off x="-101453" y="-440724"/>
            <a:ext cx="2893602" cy="1270802"/>
          </a:xfrm>
          <a:custGeom>
            <a:rect b="b" l="l" r="r" t="t"/>
            <a:pathLst>
              <a:path extrusionOk="0" h="2112" w="4809">
                <a:moveTo>
                  <a:pt x="0" y="2112"/>
                </a:moveTo>
                <a:cubicBezTo>
                  <a:pt x="0" y="2112"/>
                  <a:pt x="1450" y="1605"/>
                  <a:pt x="1788" y="1446"/>
                </a:cubicBezTo>
                <a:cubicBezTo>
                  <a:pt x="2126" y="1286"/>
                  <a:pt x="2436" y="1145"/>
                  <a:pt x="2436" y="1145"/>
                </a:cubicBezTo>
                <a:lnTo>
                  <a:pt x="2417" y="1249"/>
                </a:lnTo>
                <a:cubicBezTo>
                  <a:pt x="2417" y="1249"/>
                  <a:pt x="2942" y="995"/>
                  <a:pt x="3195" y="798"/>
                </a:cubicBezTo>
                <a:cubicBezTo>
                  <a:pt x="3448" y="601"/>
                  <a:pt x="4284" y="0"/>
                  <a:pt x="4284" y="0"/>
                </a:cubicBezTo>
                <a:lnTo>
                  <a:pt x="4809" y="517"/>
                </a:lnTo>
                <a:cubicBezTo>
                  <a:pt x="4809" y="517"/>
                  <a:pt x="4528" y="742"/>
                  <a:pt x="4143" y="948"/>
                </a:cubicBezTo>
                <a:cubicBezTo>
                  <a:pt x="3758" y="1155"/>
                  <a:pt x="2586" y="1577"/>
                  <a:pt x="2454" y="1633"/>
                </a:cubicBezTo>
                <a:cubicBezTo>
                  <a:pt x="2323" y="1690"/>
                  <a:pt x="1938" y="1793"/>
                  <a:pt x="1938" y="1793"/>
                </a:cubicBezTo>
                <a:lnTo>
                  <a:pt x="2013" y="1662"/>
                </a:lnTo>
                <a:cubicBezTo>
                  <a:pt x="2013" y="1662"/>
                  <a:pt x="253" y="2131"/>
                  <a:pt x="0" y="2112"/>
                </a:cubicBez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 name="Google Shape;27;p3"/>
          <p:cNvSpPr/>
          <p:nvPr/>
        </p:nvSpPr>
        <p:spPr>
          <a:xfrm flipH="1">
            <a:off x="7112483" y="-104632"/>
            <a:ext cx="2320672" cy="704467"/>
          </a:xfrm>
          <a:custGeom>
            <a:rect b="b" l="l" r="r" t="t"/>
            <a:pathLst>
              <a:path extrusionOk="0" h="959" w="3159">
                <a:moveTo>
                  <a:pt x="0" y="519"/>
                </a:moveTo>
                <a:cubicBezTo>
                  <a:pt x="0" y="519"/>
                  <a:pt x="495" y="738"/>
                  <a:pt x="1039" y="832"/>
                </a:cubicBezTo>
                <a:cubicBezTo>
                  <a:pt x="1584" y="926"/>
                  <a:pt x="2053" y="932"/>
                  <a:pt x="2315" y="951"/>
                </a:cubicBezTo>
                <a:cubicBezTo>
                  <a:pt x="2577" y="970"/>
                  <a:pt x="3159" y="951"/>
                  <a:pt x="3159" y="951"/>
                </a:cubicBezTo>
                <a:cubicBezTo>
                  <a:pt x="3159" y="951"/>
                  <a:pt x="2609" y="851"/>
                  <a:pt x="2490" y="832"/>
                </a:cubicBezTo>
                <a:cubicBezTo>
                  <a:pt x="2371" y="813"/>
                  <a:pt x="1790" y="707"/>
                  <a:pt x="1790" y="707"/>
                </a:cubicBezTo>
                <a:lnTo>
                  <a:pt x="2197" y="688"/>
                </a:lnTo>
                <a:cubicBezTo>
                  <a:pt x="2197" y="688"/>
                  <a:pt x="1552" y="469"/>
                  <a:pt x="1377" y="425"/>
                </a:cubicBezTo>
                <a:cubicBezTo>
                  <a:pt x="1202" y="381"/>
                  <a:pt x="745" y="250"/>
                  <a:pt x="639" y="187"/>
                </a:cubicBezTo>
                <a:cubicBezTo>
                  <a:pt x="532" y="125"/>
                  <a:pt x="213" y="0"/>
                  <a:pt x="213" y="0"/>
                </a:cubicBezTo>
                <a:lnTo>
                  <a:pt x="0" y="519"/>
                </a:ln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 name="Google Shape;28;p3"/>
          <p:cNvSpPr/>
          <p:nvPr/>
        </p:nvSpPr>
        <p:spPr>
          <a:xfrm flipH="1" rot="452542">
            <a:off x="2893908" y="4423177"/>
            <a:ext cx="1321725" cy="547045"/>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9" name="Google Shape;29;p3"/>
          <p:cNvSpPr/>
          <p:nvPr/>
        </p:nvSpPr>
        <p:spPr>
          <a:xfrm rot="31">
            <a:off x="4759829" y="4675677"/>
            <a:ext cx="915523" cy="378917"/>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0" name="Google Shape;30;p3"/>
          <p:cNvSpPr/>
          <p:nvPr/>
        </p:nvSpPr>
        <p:spPr>
          <a:xfrm flipH="1" rot="-421785">
            <a:off x="2822392" y="-393297"/>
            <a:ext cx="3680722" cy="668849"/>
          </a:xfrm>
          <a:custGeom>
            <a:rect b="b" l="l" r="r" t="t"/>
            <a:pathLst>
              <a:path extrusionOk="0" h="1465" w="8062">
                <a:moveTo>
                  <a:pt x="0" y="948"/>
                </a:moveTo>
                <a:cubicBezTo>
                  <a:pt x="0" y="948"/>
                  <a:pt x="1305" y="1370"/>
                  <a:pt x="1624" y="1417"/>
                </a:cubicBezTo>
                <a:cubicBezTo>
                  <a:pt x="1943" y="1464"/>
                  <a:pt x="3219" y="1483"/>
                  <a:pt x="3557" y="1445"/>
                </a:cubicBezTo>
                <a:cubicBezTo>
                  <a:pt x="3895" y="1408"/>
                  <a:pt x="6448" y="948"/>
                  <a:pt x="6898" y="798"/>
                </a:cubicBezTo>
                <a:cubicBezTo>
                  <a:pt x="7349" y="648"/>
                  <a:pt x="8062" y="197"/>
                  <a:pt x="8062" y="197"/>
                </a:cubicBezTo>
                <a:lnTo>
                  <a:pt x="7621" y="0"/>
                </a:lnTo>
                <a:cubicBezTo>
                  <a:pt x="7621" y="0"/>
                  <a:pt x="6570" y="713"/>
                  <a:pt x="5913" y="882"/>
                </a:cubicBezTo>
                <a:cubicBezTo>
                  <a:pt x="5256" y="1051"/>
                  <a:pt x="3763" y="1380"/>
                  <a:pt x="3444" y="1408"/>
                </a:cubicBezTo>
                <a:cubicBezTo>
                  <a:pt x="3125" y="1436"/>
                  <a:pt x="2122" y="1380"/>
                  <a:pt x="1906" y="1342"/>
                </a:cubicBezTo>
                <a:cubicBezTo>
                  <a:pt x="1690" y="1305"/>
                  <a:pt x="320" y="817"/>
                  <a:pt x="226" y="770"/>
                </a:cubicBezTo>
                <a:cubicBezTo>
                  <a:pt x="132" y="723"/>
                  <a:pt x="0" y="948"/>
                  <a:pt x="0" y="948"/>
                </a:cubicBez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 name="Google Shape;31;p3"/>
          <p:cNvSpPr/>
          <p:nvPr/>
        </p:nvSpPr>
        <p:spPr>
          <a:xfrm flipH="1">
            <a:off x="8020509" y="4163658"/>
            <a:ext cx="1378394" cy="880899"/>
          </a:xfrm>
          <a:custGeom>
            <a:rect b="b" l="l" r="r" t="t"/>
            <a:pathLst>
              <a:path extrusionOk="0" h="926" w="1449">
                <a:moveTo>
                  <a:pt x="1" y="410"/>
                </a:moveTo>
                <a:cubicBezTo>
                  <a:pt x="1" y="410"/>
                  <a:pt x="-8" y="293"/>
                  <a:pt x="67" y="302"/>
                </a:cubicBezTo>
                <a:cubicBezTo>
                  <a:pt x="142" y="311"/>
                  <a:pt x="170" y="372"/>
                  <a:pt x="170" y="372"/>
                </a:cubicBezTo>
                <a:cubicBezTo>
                  <a:pt x="170" y="372"/>
                  <a:pt x="175" y="274"/>
                  <a:pt x="236" y="283"/>
                </a:cubicBezTo>
                <a:lnTo>
                  <a:pt x="297" y="293"/>
                </a:lnTo>
                <a:cubicBezTo>
                  <a:pt x="297" y="293"/>
                  <a:pt x="189" y="30"/>
                  <a:pt x="386" y="2"/>
                </a:cubicBezTo>
                <a:cubicBezTo>
                  <a:pt x="583" y="-27"/>
                  <a:pt x="527" y="232"/>
                  <a:pt x="527" y="232"/>
                </a:cubicBezTo>
                <a:cubicBezTo>
                  <a:pt x="527" y="232"/>
                  <a:pt x="602" y="91"/>
                  <a:pt x="668" y="142"/>
                </a:cubicBezTo>
                <a:cubicBezTo>
                  <a:pt x="733" y="194"/>
                  <a:pt x="696" y="377"/>
                  <a:pt x="696" y="377"/>
                </a:cubicBezTo>
                <a:cubicBezTo>
                  <a:pt x="696" y="377"/>
                  <a:pt x="799" y="246"/>
                  <a:pt x="818" y="321"/>
                </a:cubicBezTo>
                <a:cubicBezTo>
                  <a:pt x="837" y="396"/>
                  <a:pt x="795" y="466"/>
                  <a:pt x="795" y="466"/>
                </a:cubicBezTo>
                <a:cubicBezTo>
                  <a:pt x="795" y="466"/>
                  <a:pt x="851" y="447"/>
                  <a:pt x="860" y="494"/>
                </a:cubicBezTo>
                <a:cubicBezTo>
                  <a:pt x="870" y="541"/>
                  <a:pt x="856" y="574"/>
                  <a:pt x="856" y="574"/>
                </a:cubicBezTo>
                <a:cubicBezTo>
                  <a:pt x="856" y="574"/>
                  <a:pt x="902" y="523"/>
                  <a:pt x="935" y="565"/>
                </a:cubicBezTo>
                <a:cubicBezTo>
                  <a:pt x="968" y="607"/>
                  <a:pt x="978" y="621"/>
                  <a:pt x="978" y="621"/>
                </a:cubicBezTo>
                <a:cubicBezTo>
                  <a:pt x="978" y="621"/>
                  <a:pt x="926" y="462"/>
                  <a:pt x="1001" y="452"/>
                </a:cubicBezTo>
                <a:cubicBezTo>
                  <a:pt x="1076" y="443"/>
                  <a:pt x="1071" y="532"/>
                  <a:pt x="1071" y="532"/>
                </a:cubicBezTo>
                <a:cubicBezTo>
                  <a:pt x="1071" y="532"/>
                  <a:pt x="1146" y="405"/>
                  <a:pt x="1208" y="480"/>
                </a:cubicBezTo>
                <a:cubicBezTo>
                  <a:pt x="1269" y="555"/>
                  <a:pt x="1189" y="654"/>
                  <a:pt x="1189" y="654"/>
                </a:cubicBezTo>
                <a:cubicBezTo>
                  <a:pt x="1189" y="654"/>
                  <a:pt x="1278" y="527"/>
                  <a:pt x="1330" y="626"/>
                </a:cubicBezTo>
                <a:cubicBezTo>
                  <a:pt x="1381" y="724"/>
                  <a:pt x="1315" y="790"/>
                  <a:pt x="1315" y="790"/>
                </a:cubicBezTo>
                <a:cubicBezTo>
                  <a:pt x="1315" y="790"/>
                  <a:pt x="1409" y="734"/>
                  <a:pt x="1437" y="785"/>
                </a:cubicBezTo>
                <a:cubicBezTo>
                  <a:pt x="1466" y="837"/>
                  <a:pt x="1433" y="898"/>
                  <a:pt x="1433" y="898"/>
                </a:cubicBezTo>
                <a:lnTo>
                  <a:pt x="15" y="926"/>
                </a:lnTo>
                <a:lnTo>
                  <a:pt x="1" y="410"/>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2" name="Google Shape;32;p3"/>
          <p:cNvSpPr/>
          <p:nvPr/>
        </p:nvSpPr>
        <p:spPr>
          <a:xfrm flipH="1" rot="-31">
            <a:off x="6765754" y="4716209"/>
            <a:ext cx="915523" cy="378917"/>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3" name="Google Shape;33;p3"/>
          <p:cNvSpPr/>
          <p:nvPr/>
        </p:nvSpPr>
        <p:spPr>
          <a:xfrm rot="31">
            <a:off x="887591" y="4225177"/>
            <a:ext cx="915523" cy="378917"/>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2">
    <p:spTree>
      <p:nvGrpSpPr>
        <p:cNvPr id="228" name="Shape 228"/>
        <p:cNvGrpSpPr/>
        <p:nvPr/>
      </p:nvGrpSpPr>
      <p:grpSpPr>
        <a:xfrm>
          <a:off x="0" y="0"/>
          <a:ext cx="0" cy="0"/>
          <a:chOff x="0" y="0"/>
          <a:chExt cx="0" cy="0"/>
        </a:xfrm>
      </p:grpSpPr>
      <p:pic>
        <p:nvPicPr>
          <p:cNvPr id="229" name="Google Shape;229;p21"/>
          <p:cNvPicPr preferRelativeResize="0"/>
          <p:nvPr/>
        </p:nvPicPr>
        <p:blipFill rotWithShape="1">
          <a:blip r:embed="rId2">
            <a:alphaModFix amt="84000"/>
          </a:blip>
          <a:srcRect b="0" l="0" r="0" t="0"/>
          <a:stretch/>
        </p:blipFill>
        <p:spPr>
          <a:xfrm>
            <a:off x="0" y="0"/>
            <a:ext cx="9144000" cy="5143500"/>
          </a:xfrm>
          <a:prstGeom prst="rect">
            <a:avLst/>
          </a:prstGeom>
          <a:noFill/>
          <a:ln>
            <a:noFill/>
          </a:ln>
        </p:spPr>
      </p:pic>
      <p:sp>
        <p:nvSpPr>
          <p:cNvPr id="230" name="Google Shape;230;p21"/>
          <p:cNvSpPr txBox="1"/>
          <p:nvPr>
            <p:ph type="title"/>
          </p:nvPr>
        </p:nvSpPr>
        <p:spPr>
          <a:xfrm>
            <a:off x="713100" y="463725"/>
            <a:ext cx="7717800" cy="630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31" name="Google Shape;231;p21"/>
          <p:cNvSpPr/>
          <p:nvPr/>
        </p:nvSpPr>
        <p:spPr>
          <a:xfrm>
            <a:off x="-43832" y="4518590"/>
            <a:ext cx="9392686" cy="880899"/>
          </a:xfrm>
          <a:custGeom>
            <a:rect b="b" l="l" r="r" t="t"/>
            <a:pathLst>
              <a:path extrusionOk="0" h="1197" w="9450">
                <a:moveTo>
                  <a:pt x="19" y="549"/>
                </a:moveTo>
                <a:cubicBezTo>
                  <a:pt x="19" y="549"/>
                  <a:pt x="254" y="558"/>
                  <a:pt x="423" y="605"/>
                </a:cubicBezTo>
                <a:cubicBezTo>
                  <a:pt x="592" y="652"/>
                  <a:pt x="1258" y="784"/>
                  <a:pt x="1408" y="774"/>
                </a:cubicBezTo>
                <a:cubicBezTo>
                  <a:pt x="1558" y="765"/>
                  <a:pt x="1859" y="737"/>
                  <a:pt x="2018" y="774"/>
                </a:cubicBezTo>
                <a:cubicBezTo>
                  <a:pt x="2177" y="812"/>
                  <a:pt x="2534" y="924"/>
                  <a:pt x="2712" y="924"/>
                </a:cubicBezTo>
                <a:cubicBezTo>
                  <a:pt x="2890" y="924"/>
                  <a:pt x="3228" y="821"/>
                  <a:pt x="3491" y="831"/>
                </a:cubicBezTo>
                <a:cubicBezTo>
                  <a:pt x="3754" y="840"/>
                  <a:pt x="3998" y="793"/>
                  <a:pt x="4082" y="755"/>
                </a:cubicBezTo>
                <a:cubicBezTo>
                  <a:pt x="4167" y="718"/>
                  <a:pt x="4514" y="774"/>
                  <a:pt x="4514" y="774"/>
                </a:cubicBezTo>
                <a:lnTo>
                  <a:pt x="4505" y="690"/>
                </a:lnTo>
                <a:cubicBezTo>
                  <a:pt x="4505" y="690"/>
                  <a:pt x="5734" y="699"/>
                  <a:pt x="5903" y="662"/>
                </a:cubicBezTo>
                <a:cubicBezTo>
                  <a:pt x="6072" y="624"/>
                  <a:pt x="6316" y="464"/>
                  <a:pt x="6316" y="464"/>
                </a:cubicBezTo>
                <a:lnTo>
                  <a:pt x="6319" y="368"/>
                </a:lnTo>
                <a:cubicBezTo>
                  <a:pt x="6319" y="368"/>
                  <a:pt x="6757" y="389"/>
                  <a:pt x="6992" y="305"/>
                </a:cubicBezTo>
                <a:cubicBezTo>
                  <a:pt x="7227" y="220"/>
                  <a:pt x="7424" y="23"/>
                  <a:pt x="7827" y="5"/>
                </a:cubicBezTo>
                <a:cubicBezTo>
                  <a:pt x="8230" y="-14"/>
                  <a:pt x="8324" y="23"/>
                  <a:pt x="8549" y="23"/>
                </a:cubicBezTo>
                <a:cubicBezTo>
                  <a:pt x="8774" y="23"/>
                  <a:pt x="8840" y="14"/>
                  <a:pt x="9000" y="61"/>
                </a:cubicBezTo>
                <a:cubicBezTo>
                  <a:pt x="9159" y="108"/>
                  <a:pt x="9403" y="164"/>
                  <a:pt x="9403" y="164"/>
                </a:cubicBezTo>
                <a:lnTo>
                  <a:pt x="9450" y="1159"/>
                </a:lnTo>
                <a:lnTo>
                  <a:pt x="0" y="1197"/>
                </a:lnTo>
                <a:lnTo>
                  <a:pt x="19" y="549"/>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32" name="Google Shape;232;p21"/>
          <p:cNvSpPr/>
          <p:nvPr/>
        </p:nvSpPr>
        <p:spPr>
          <a:xfrm flipH="1">
            <a:off x="-728237" y="3680116"/>
            <a:ext cx="1564976" cy="1576684"/>
          </a:xfrm>
          <a:custGeom>
            <a:rect b="b" l="l" r="r" t="t"/>
            <a:pathLst>
              <a:path extrusionOk="0" h="2698" w="2678">
                <a:moveTo>
                  <a:pt x="2661" y="1915"/>
                </a:moveTo>
                <a:cubicBezTo>
                  <a:pt x="2609" y="1825"/>
                  <a:pt x="2543" y="1910"/>
                  <a:pt x="2543" y="1910"/>
                </a:cubicBezTo>
                <a:cubicBezTo>
                  <a:pt x="2543" y="1910"/>
                  <a:pt x="2548" y="1839"/>
                  <a:pt x="2510" y="1783"/>
                </a:cubicBezTo>
                <a:cubicBezTo>
                  <a:pt x="2473" y="1727"/>
                  <a:pt x="2365" y="1835"/>
                  <a:pt x="2365" y="1835"/>
                </a:cubicBezTo>
                <a:cubicBezTo>
                  <a:pt x="2365" y="1835"/>
                  <a:pt x="2402" y="1455"/>
                  <a:pt x="2205" y="1502"/>
                </a:cubicBezTo>
                <a:cubicBezTo>
                  <a:pt x="2033" y="1543"/>
                  <a:pt x="2058" y="1813"/>
                  <a:pt x="2067" y="1880"/>
                </a:cubicBezTo>
                <a:cubicBezTo>
                  <a:pt x="2060" y="1844"/>
                  <a:pt x="2030" y="1753"/>
                  <a:pt x="1914" y="1746"/>
                </a:cubicBezTo>
                <a:cubicBezTo>
                  <a:pt x="1852" y="1742"/>
                  <a:pt x="1836" y="1782"/>
                  <a:pt x="1839" y="1830"/>
                </a:cubicBezTo>
                <a:cubicBezTo>
                  <a:pt x="1757" y="1848"/>
                  <a:pt x="1750" y="1922"/>
                  <a:pt x="1750" y="1922"/>
                </a:cubicBezTo>
                <a:cubicBezTo>
                  <a:pt x="1750" y="1922"/>
                  <a:pt x="1743" y="1896"/>
                  <a:pt x="1726" y="1873"/>
                </a:cubicBezTo>
                <a:cubicBezTo>
                  <a:pt x="1792" y="1649"/>
                  <a:pt x="1915" y="1249"/>
                  <a:pt x="2028" y="983"/>
                </a:cubicBezTo>
                <a:cubicBezTo>
                  <a:pt x="2042" y="965"/>
                  <a:pt x="2069" y="927"/>
                  <a:pt x="2075" y="924"/>
                </a:cubicBezTo>
                <a:cubicBezTo>
                  <a:pt x="2083" y="919"/>
                  <a:pt x="2139" y="886"/>
                  <a:pt x="2139" y="886"/>
                </a:cubicBezTo>
                <a:lnTo>
                  <a:pt x="2096" y="899"/>
                </a:lnTo>
                <a:lnTo>
                  <a:pt x="2060" y="924"/>
                </a:lnTo>
                <a:lnTo>
                  <a:pt x="2108" y="869"/>
                </a:lnTo>
                <a:lnTo>
                  <a:pt x="2155" y="844"/>
                </a:lnTo>
                <a:lnTo>
                  <a:pt x="2091" y="872"/>
                </a:lnTo>
                <a:lnTo>
                  <a:pt x="2115" y="845"/>
                </a:lnTo>
                <a:lnTo>
                  <a:pt x="2107" y="838"/>
                </a:lnTo>
                <a:lnTo>
                  <a:pt x="2135" y="810"/>
                </a:lnTo>
                <a:lnTo>
                  <a:pt x="2123" y="804"/>
                </a:lnTo>
                <a:lnTo>
                  <a:pt x="2201" y="770"/>
                </a:lnTo>
                <a:lnTo>
                  <a:pt x="2132" y="787"/>
                </a:lnTo>
                <a:lnTo>
                  <a:pt x="2152" y="749"/>
                </a:lnTo>
                <a:lnTo>
                  <a:pt x="2209" y="680"/>
                </a:lnTo>
                <a:lnTo>
                  <a:pt x="2149" y="729"/>
                </a:lnTo>
                <a:lnTo>
                  <a:pt x="2125" y="777"/>
                </a:lnTo>
                <a:lnTo>
                  <a:pt x="2105" y="812"/>
                </a:lnTo>
                <a:lnTo>
                  <a:pt x="2106" y="772"/>
                </a:lnTo>
                <a:lnTo>
                  <a:pt x="2091" y="822"/>
                </a:lnTo>
                <a:lnTo>
                  <a:pt x="2081" y="846"/>
                </a:lnTo>
                <a:lnTo>
                  <a:pt x="2084" y="764"/>
                </a:lnTo>
                <a:lnTo>
                  <a:pt x="2073" y="864"/>
                </a:lnTo>
                <a:lnTo>
                  <a:pt x="2070" y="871"/>
                </a:lnTo>
                <a:lnTo>
                  <a:pt x="2048" y="918"/>
                </a:lnTo>
                <a:lnTo>
                  <a:pt x="2062" y="835"/>
                </a:lnTo>
                <a:lnTo>
                  <a:pt x="2039" y="916"/>
                </a:lnTo>
                <a:lnTo>
                  <a:pt x="2034" y="948"/>
                </a:lnTo>
                <a:lnTo>
                  <a:pt x="2015" y="938"/>
                </a:lnTo>
                <a:lnTo>
                  <a:pt x="2021" y="993"/>
                </a:lnTo>
                <a:cubicBezTo>
                  <a:pt x="2021" y="993"/>
                  <a:pt x="2023" y="991"/>
                  <a:pt x="2026" y="987"/>
                </a:cubicBezTo>
                <a:cubicBezTo>
                  <a:pt x="1945" y="1161"/>
                  <a:pt x="1830" y="1448"/>
                  <a:pt x="1716" y="1861"/>
                </a:cubicBezTo>
                <a:cubicBezTo>
                  <a:pt x="1701" y="1845"/>
                  <a:pt x="1679" y="1835"/>
                  <a:pt x="1651" y="1844"/>
                </a:cubicBezTo>
                <a:cubicBezTo>
                  <a:pt x="1651" y="1844"/>
                  <a:pt x="1643" y="1781"/>
                  <a:pt x="1607" y="1736"/>
                </a:cubicBezTo>
                <a:cubicBezTo>
                  <a:pt x="1629" y="1478"/>
                  <a:pt x="1647" y="1170"/>
                  <a:pt x="1659" y="948"/>
                </a:cubicBezTo>
                <a:lnTo>
                  <a:pt x="1712" y="862"/>
                </a:lnTo>
                <a:lnTo>
                  <a:pt x="1686" y="885"/>
                </a:lnTo>
                <a:lnTo>
                  <a:pt x="1695" y="816"/>
                </a:lnTo>
                <a:lnTo>
                  <a:pt x="1686" y="796"/>
                </a:lnTo>
                <a:lnTo>
                  <a:pt x="1776" y="695"/>
                </a:lnTo>
                <a:lnTo>
                  <a:pt x="1689" y="752"/>
                </a:lnTo>
                <a:lnTo>
                  <a:pt x="1712" y="698"/>
                </a:lnTo>
                <a:lnTo>
                  <a:pt x="1683" y="715"/>
                </a:lnTo>
                <a:lnTo>
                  <a:pt x="1703" y="623"/>
                </a:lnTo>
                <a:lnTo>
                  <a:pt x="1680" y="452"/>
                </a:lnTo>
                <a:lnTo>
                  <a:pt x="1672" y="623"/>
                </a:lnTo>
                <a:lnTo>
                  <a:pt x="1649" y="608"/>
                </a:lnTo>
                <a:lnTo>
                  <a:pt x="1663" y="680"/>
                </a:lnTo>
                <a:lnTo>
                  <a:pt x="1614" y="597"/>
                </a:lnTo>
                <a:lnTo>
                  <a:pt x="1657" y="750"/>
                </a:lnTo>
                <a:lnTo>
                  <a:pt x="1617" y="726"/>
                </a:lnTo>
                <a:lnTo>
                  <a:pt x="1640" y="770"/>
                </a:lnTo>
                <a:lnTo>
                  <a:pt x="1649" y="830"/>
                </a:lnTo>
                <a:lnTo>
                  <a:pt x="1640" y="888"/>
                </a:lnTo>
                <a:lnTo>
                  <a:pt x="1571" y="810"/>
                </a:lnTo>
                <a:lnTo>
                  <a:pt x="1650" y="947"/>
                </a:lnTo>
                <a:cubicBezTo>
                  <a:pt x="1629" y="1187"/>
                  <a:pt x="1599" y="1477"/>
                  <a:pt x="1575" y="1708"/>
                </a:cubicBezTo>
                <a:cubicBezTo>
                  <a:pt x="1557" y="1697"/>
                  <a:pt x="1536" y="1690"/>
                  <a:pt x="1510" y="1691"/>
                </a:cubicBezTo>
                <a:cubicBezTo>
                  <a:pt x="1506" y="1680"/>
                  <a:pt x="1501" y="1669"/>
                  <a:pt x="1497" y="1657"/>
                </a:cubicBezTo>
                <a:cubicBezTo>
                  <a:pt x="1457" y="1146"/>
                  <a:pt x="1395" y="739"/>
                  <a:pt x="1347" y="475"/>
                </a:cubicBezTo>
                <a:cubicBezTo>
                  <a:pt x="1342" y="440"/>
                  <a:pt x="1334" y="399"/>
                  <a:pt x="1326" y="358"/>
                </a:cubicBezTo>
                <a:cubicBezTo>
                  <a:pt x="1313" y="281"/>
                  <a:pt x="1298" y="213"/>
                  <a:pt x="1284" y="158"/>
                </a:cubicBezTo>
                <a:cubicBezTo>
                  <a:pt x="1279" y="139"/>
                  <a:pt x="1277" y="128"/>
                  <a:pt x="1277" y="128"/>
                </a:cubicBezTo>
                <a:lnTo>
                  <a:pt x="1271" y="115"/>
                </a:lnTo>
                <a:lnTo>
                  <a:pt x="1220" y="0"/>
                </a:lnTo>
                <a:lnTo>
                  <a:pt x="1259" y="113"/>
                </a:lnTo>
                <a:lnTo>
                  <a:pt x="1217" y="90"/>
                </a:lnTo>
                <a:lnTo>
                  <a:pt x="1255" y="120"/>
                </a:lnTo>
                <a:lnTo>
                  <a:pt x="1262" y="141"/>
                </a:lnTo>
                <a:lnTo>
                  <a:pt x="1218" y="146"/>
                </a:lnTo>
                <a:lnTo>
                  <a:pt x="1258" y="148"/>
                </a:lnTo>
                <a:lnTo>
                  <a:pt x="1272" y="186"/>
                </a:lnTo>
                <a:lnTo>
                  <a:pt x="1190" y="145"/>
                </a:lnTo>
                <a:lnTo>
                  <a:pt x="1272" y="210"/>
                </a:lnTo>
                <a:lnTo>
                  <a:pt x="1244" y="210"/>
                </a:lnTo>
                <a:lnTo>
                  <a:pt x="1276" y="226"/>
                </a:lnTo>
                <a:lnTo>
                  <a:pt x="1244" y="296"/>
                </a:lnTo>
                <a:lnTo>
                  <a:pt x="1282" y="242"/>
                </a:lnTo>
                <a:lnTo>
                  <a:pt x="1285" y="280"/>
                </a:lnTo>
                <a:lnTo>
                  <a:pt x="1304" y="273"/>
                </a:lnTo>
                <a:lnTo>
                  <a:pt x="1356" y="553"/>
                </a:lnTo>
                <a:cubicBezTo>
                  <a:pt x="1355" y="550"/>
                  <a:pt x="1355" y="546"/>
                  <a:pt x="1355" y="542"/>
                </a:cubicBezTo>
                <a:cubicBezTo>
                  <a:pt x="1399" y="853"/>
                  <a:pt x="1435" y="1245"/>
                  <a:pt x="1459" y="1562"/>
                </a:cubicBezTo>
                <a:cubicBezTo>
                  <a:pt x="1287" y="1142"/>
                  <a:pt x="1130" y="842"/>
                  <a:pt x="1018" y="648"/>
                </a:cubicBezTo>
                <a:cubicBezTo>
                  <a:pt x="1022" y="653"/>
                  <a:pt x="1025" y="657"/>
                  <a:pt x="1025" y="657"/>
                </a:cubicBezTo>
                <a:lnTo>
                  <a:pt x="1027" y="580"/>
                </a:lnTo>
                <a:lnTo>
                  <a:pt x="1001" y="596"/>
                </a:lnTo>
                <a:lnTo>
                  <a:pt x="991" y="552"/>
                </a:lnTo>
                <a:lnTo>
                  <a:pt x="948" y="442"/>
                </a:lnTo>
                <a:lnTo>
                  <a:pt x="977" y="556"/>
                </a:lnTo>
                <a:lnTo>
                  <a:pt x="941" y="494"/>
                </a:lnTo>
                <a:lnTo>
                  <a:pt x="936" y="485"/>
                </a:lnTo>
                <a:lnTo>
                  <a:pt x="908" y="348"/>
                </a:lnTo>
                <a:lnTo>
                  <a:pt x="923" y="460"/>
                </a:lnTo>
                <a:lnTo>
                  <a:pt x="906" y="429"/>
                </a:lnTo>
                <a:lnTo>
                  <a:pt x="879" y="361"/>
                </a:lnTo>
                <a:lnTo>
                  <a:pt x="885" y="416"/>
                </a:lnTo>
                <a:lnTo>
                  <a:pt x="853" y="371"/>
                </a:lnTo>
                <a:lnTo>
                  <a:pt x="813" y="308"/>
                </a:lnTo>
                <a:lnTo>
                  <a:pt x="724" y="247"/>
                </a:lnTo>
                <a:lnTo>
                  <a:pt x="812" y="336"/>
                </a:lnTo>
                <a:lnTo>
                  <a:pt x="845" y="386"/>
                </a:lnTo>
                <a:lnTo>
                  <a:pt x="746" y="371"/>
                </a:lnTo>
                <a:lnTo>
                  <a:pt x="859" y="408"/>
                </a:lnTo>
                <a:lnTo>
                  <a:pt x="843" y="418"/>
                </a:lnTo>
                <a:lnTo>
                  <a:pt x="885" y="453"/>
                </a:lnTo>
                <a:lnTo>
                  <a:pt x="875" y="463"/>
                </a:lnTo>
                <a:lnTo>
                  <a:pt x="912" y="497"/>
                </a:lnTo>
                <a:lnTo>
                  <a:pt x="820" y="467"/>
                </a:lnTo>
                <a:lnTo>
                  <a:pt x="889" y="496"/>
                </a:lnTo>
                <a:lnTo>
                  <a:pt x="962" y="566"/>
                </a:lnTo>
                <a:lnTo>
                  <a:pt x="910" y="536"/>
                </a:lnTo>
                <a:lnTo>
                  <a:pt x="848" y="523"/>
                </a:lnTo>
                <a:cubicBezTo>
                  <a:pt x="848" y="523"/>
                  <a:pt x="930" y="563"/>
                  <a:pt x="941" y="568"/>
                </a:cubicBezTo>
                <a:cubicBezTo>
                  <a:pt x="949" y="571"/>
                  <a:pt x="993" y="620"/>
                  <a:pt x="1014" y="644"/>
                </a:cubicBezTo>
                <a:cubicBezTo>
                  <a:pt x="1167" y="926"/>
                  <a:pt x="1339" y="1325"/>
                  <a:pt x="1464" y="1629"/>
                </a:cubicBezTo>
                <a:cubicBezTo>
                  <a:pt x="1466" y="1653"/>
                  <a:pt x="1467" y="1676"/>
                  <a:pt x="1468" y="1699"/>
                </a:cubicBezTo>
                <a:cubicBezTo>
                  <a:pt x="1466" y="1699"/>
                  <a:pt x="1465" y="1700"/>
                  <a:pt x="1463" y="1700"/>
                </a:cubicBezTo>
                <a:cubicBezTo>
                  <a:pt x="1431" y="1711"/>
                  <a:pt x="1410" y="1726"/>
                  <a:pt x="1396" y="1742"/>
                </a:cubicBezTo>
                <a:cubicBezTo>
                  <a:pt x="1013" y="1279"/>
                  <a:pt x="687" y="1002"/>
                  <a:pt x="495" y="859"/>
                </a:cubicBezTo>
                <a:lnTo>
                  <a:pt x="496" y="859"/>
                </a:lnTo>
                <a:lnTo>
                  <a:pt x="473" y="829"/>
                </a:lnTo>
                <a:lnTo>
                  <a:pt x="433" y="765"/>
                </a:lnTo>
                <a:lnTo>
                  <a:pt x="441" y="806"/>
                </a:lnTo>
                <a:lnTo>
                  <a:pt x="407" y="786"/>
                </a:lnTo>
                <a:lnTo>
                  <a:pt x="385" y="771"/>
                </a:lnTo>
                <a:lnTo>
                  <a:pt x="363" y="728"/>
                </a:lnTo>
                <a:lnTo>
                  <a:pt x="364" y="759"/>
                </a:lnTo>
                <a:lnTo>
                  <a:pt x="312" y="727"/>
                </a:lnTo>
                <a:lnTo>
                  <a:pt x="243" y="716"/>
                </a:lnTo>
                <a:lnTo>
                  <a:pt x="171" y="711"/>
                </a:lnTo>
                <a:lnTo>
                  <a:pt x="291" y="741"/>
                </a:lnTo>
                <a:lnTo>
                  <a:pt x="242" y="763"/>
                </a:lnTo>
                <a:lnTo>
                  <a:pt x="336" y="761"/>
                </a:lnTo>
                <a:lnTo>
                  <a:pt x="299" y="833"/>
                </a:lnTo>
                <a:lnTo>
                  <a:pt x="361" y="781"/>
                </a:lnTo>
                <a:lnTo>
                  <a:pt x="388" y="848"/>
                </a:lnTo>
                <a:lnTo>
                  <a:pt x="387" y="794"/>
                </a:lnTo>
                <a:lnTo>
                  <a:pt x="422" y="824"/>
                </a:lnTo>
                <a:lnTo>
                  <a:pt x="412" y="850"/>
                </a:lnTo>
                <a:lnTo>
                  <a:pt x="493" y="859"/>
                </a:lnTo>
                <a:cubicBezTo>
                  <a:pt x="803" y="1098"/>
                  <a:pt x="1156" y="1495"/>
                  <a:pt x="1383" y="1766"/>
                </a:cubicBezTo>
                <a:cubicBezTo>
                  <a:pt x="1370" y="1799"/>
                  <a:pt x="1380" y="1836"/>
                  <a:pt x="1392" y="1864"/>
                </a:cubicBezTo>
                <a:cubicBezTo>
                  <a:pt x="1168" y="1600"/>
                  <a:pt x="908" y="1322"/>
                  <a:pt x="698" y="1176"/>
                </a:cubicBezTo>
                <a:lnTo>
                  <a:pt x="688" y="1167"/>
                </a:lnTo>
                <a:lnTo>
                  <a:pt x="674" y="1159"/>
                </a:lnTo>
                <a:cubicBezTo>
                  <a:pt x="669" y="1156"/>
                  <a:pt x="663" y="1152"/>
                  <a:pt x="658" y="1149"/>
                </a:cubicBezTo>
                <a:cubicBezTo>
                  <a:pt x="658" y="1149"/>
                  <a:pt x="661" y="1151"/>
                  <a:pt x="666" y="1155"/>
                </a:cubicBezTo>
                <a:lnTo>
                  <a:pt x="565" y="1100"/>
                </a:lnTo>
                <a:lnTo>
                  <a:pt x="665" y="1177"/>
                </a:lnTo>
                <a:lnTo>
                  <a:pt x="592" y="1174"/>
                </a:lnTo>
                <a:cubicBezTo>
                  <a:pt x="592" y="1174"/>
                  <a:pt x="659" y="1192"/>
                  <a:pt x="675" y="1198"/>
                </a:cubicBezTo>
                <a:cubicBezTo>
                  <a:pt x="690" y="1203"/>
                  <a:pt x="730" y="1228"/>
                  <a:pt x="730" y="1228"/>
                </a:cubicBezTo>
                <a:lnTo>
                  <a:pt x="624" y="1217"/>
                </a:lnTo>
                <a:lnTo>
                  <a:pt x="750" y="1251"/>
                </a:lnTo>
                <a:lnTo>
                  <a:pt x="712" y="1348"/>
                </a:lnTo>
                <a:lnTo>
                  <a:pt x="767" y="1265"/>
                </a:lnTo>
                <a:lnTo>
                  <a:pt x="812" y="1305"/>
                </a:lnTo>
                <a:lnTo>
                  <a:pt x="773" y="1344"/>
                </a:lnTo>
                <a:lnTo>
                  <a:pt x="837" y="1303"/>
                </a:lnTo>
                <a:cubicBezTo>
                  <a:pt x="963" y="1420"/>
                  <a:pt x="1149" y="1607"/>
                  <a:pt x="1378" y="1876"/>
                </a:cubicBezTo>
                <a:cubicBezTo>
                  <a:pt x="1351" y="1858"/>
                  <a:pt x="1317" y="1843"/>
                  <a:pt x="1295" y="1865"/>
                </a:cubicBezTo>
                <a:cubicBezTo>
                  <a:pt x="1279" y="1882"/>
                  <a:pt x="1276" y="1900"/>
                  <a:pt x="1278" y="1917"/>
                </a:cubicBezTo>
                <a:cubicBezTo>
                  <a:pt x="941" y="1646"/>
                  <a:pt x="672" y="1466"/>
                  <a:pt x="487" y="1354"/>
                </a:cubicBezTo>
                <a:cubicBezTo>
                  <a:pt x="494" y="1357"/>
                  <a:pt x="498" y="1358"/>
                  <a:pt x="498" y="1358"/>
                </a:cubicBezTo>
                <a:lnTo>
                  <a:pt x="463" y="1291"/>
                </a:lnTo>
                <a:lnTo>
                  <a:pt x="449" y="1317"/>
                </a:lnTo>
                <a:lnTo>
                  <a:pt x="419" y="1284"/>
                </a:lnTo>
                <a:lnTo>
                  <a:pt x="329" y="1209"/>
                </a:lnTo>
                <a:lnTo>
                  <a:pt x="409" y="1294"/>
                </a:lnTo>
                <a:lnTo>
                  <a:pt x="348" y="1257"/>
                </a:lnTo>
                <a:lnTo>
                  <a:pt x="339" y="1252"/>
                </a:lnTo>
                <a:lnTo>
                  <a:pt x="250" y="1145"/>
                </a:lnTo>
                <a:lnTo>
                  <a:pt x="316" y="1236"/>
                </a:lnTo>
                <a:lnTo>
                  <a:pt x="286" y="1217"/>
                </a:lnTo>
                <a:lnTo>
                  <a:pt x="231" y="1171"/>
                </a:lnTo>
                <a:lnTo>
                  <a:pt x="262" y="1216"/>
                </a:lnTo>
                <a:lnTo>
                  <a:pt x="212" y="1192"/>
                </a:lnTo>
                <a:lnTo>
                  <a:pt x="148" y="1156"/>
                </a:lnTo>
                <a:lnTo>
                  <a:pt x="42" y="1145"/>
                </a:lnTo>
                <a:lnTo>
                  <a:pt x="160" y="1181"/>
                </a:lnTo>
                <a:lnTo>
                  <a:pt x="213" y="1209"/>
                </a:lnTo>
                <a:lnTo>
                  <a:pt x="120" y="1242"/>
                </a:lnTo>
                <a:lnTo>
                  <a:pt x="236" y="1221"/>
                </a:lnTo>
                <a:lnTo>
                  <a:pt x="226" y="1237"/>
                </a:lnTo>
                <a:lnTo>
                  <a:pt x="280" y="1248"/>
                </a:lnTo>
                <a:lnTo>
                  <a:pt x="276" y="1262"/>
                </a:lnTo>
                <a:lnTo>
                  <a:pt x="324" y="1274"/>
                </a:lnTo>
                <a:lnTo>
                  <a:pt x="229" y="1291"/>
                </a:lnTo>
                <a:lnTo>
                  <a:pt x="303" y="1283"/>
                </a:lnTo>
                <a:lnTo>
                  <a:pt x="400" y="1310"/>
                </a:lnTo>
                <a:lnTo>
                  <a:pt x="340" y="1308"/>
                </a:lnTo>
                <a:lnTo>
                  <a:pt x="281" y="1327"/>
                </a:lnTo>
                <a:cubicBezTo>
                  <a:pt x="281" y="1327"/>
                  <a:pt x="370" y="1322"/>
                  <a:pt x="382" y="1321"/>
                </a:cubicBezTo>
                <a:cubicBezTo>
                  <a:pt x="392" y="1320"/>
                  <a:pt x="452" y="1342"/>
                  <a:pt x="482" y="1352"/>
                </a:cubicBezTo>
                <a:cubicBezTo>
                  <a:pt x="730" y="1512"/>
                  <a:pt x="1040" y="1752"/>
                  <a:pt x="1285" y="1949"/>
                </a:cubicBezTo>
                <a:cubicBezTo>
                  <a:pt x="1283" y="1948"/>
                  <a:pt x="1281" y="1947"/>
                  <a:pt x="1279" y="1946"/>
                </a:cubicBezTo>
                <a:cubicBezTo>
                  <a:pt x="1262" y="1933"/>
                  <a:pt x="1236" y="1916"/>
                  <a:pt x="1206" y="1915"/>
                </a:cubicBezTo>
                <a:cubicBezTo>
                  <a:pt x="823" y="1754"/>
                  <a:pt x="528" y="1675"/>
                  <a:pt x="345" y="1636"/>
                </a:cubicBezTo>
                <a:lnTo>
                  <a:pt x="346" y="1636"/>
                </a:lnTo>
                <a:lnTo>
                  <a:pt x="313" y="1619"/>
                </a:lnTo>
                <a:lnTo>
                  <a:pt x="252" y="1579"/>
                </a:lnTo>
                <a:lnTo>
                  <a:pt x="276" y="1612"/>
                </a:lnTo>
                <a:lnTo>
                  <a:pt x="238" y="1608"/>
                </a:lnTo>
                <a:lnTo>
                  <a:pt x="212" y="1604"/>
                </a:lnTo>
                <a:lnTo>
                  <a:pt x="176" y="1575"/>
                </a:lnTo>
                <a:lnTo>
                  <a:pt x="189" y="1601"/>
                </a:lnTo>
                <a:lnTo>
                  <a:pt x="131" y="1595"/>
                </a:lnTo>
                <a:lnTo>
                  <a:pt x="65" y="1613"/>
                </a:lnTo>
                <a:lnTo>
                  <a:pt x="0" y="1638"/>
                </a:lnTo>
                <a:lnTo>
                  <a:pt x="117" y="1616"/>
                </a:lnTo>
                <a:lnTo>
                  <a:pt x="83" y="1656"/>
                </a:lnTo>
                <a:lnTo>
                  <a:pt x="165" y="1615"/>
                </a:lnTo>
                <a:lnTo>
                  <a:pt x="162" y="1693"/>
                </a:lnTo>
                <a:lnTo>
                  <a:pt x="195" y="1623"/>
                </a:lnTo>
                <a:lnTo>
                  <a:pt x="246" y="1671"/>
                </a:lnTo>
                <a:lnTo>
                  <a:pt x="223" y="1624"/>
                </a:lnTo>
                <a:lnTo>
                  <a:pt x="266" y="1636"/>
                </a:lnTo>
                <a:lnTo>
                  <a:pt x="268" y="1662"/>
                </a:lnTo>
                <a:lnTo>
                  <a:pt x="343" y="1637"/>
                </a:lnTo>
                <a:cubicBezTo>
                  <a:pt x="597" y="1695"/>
                  <a:pt x="900" y="1810"/>
                  <a:pt x="1165" y="1924"/>
                </a:cubicBezTo>
                <a:cubicBezTo>
                  <a:pt x="1158" y="1927"/>
                  <a:pt x="1152" y="1932"/>
                  <a:pt x="1145" y="1937"/>
                </a:cubicBezTo>
                <a:cubicBezTo>
                  <a:pt x="1111" y="1966"/>
                  <a:pt x="1100" y="1993"/>
                  <a:pt x="1097" y="2014"/>
                </a:cubicBezTo>
                <a:lnTo>
                  <a:pt x="1097" y="2014"/>
                </a:lnTo>
                <a:cubicBezTo>
                  <a:pt x="904" y="1956"/>
                  <a:pt x="731" y="1903"/>
                  <a:pt x="616" y="1868"/>
                </a:cubicBezTo>
                <a:lnTo>
                  <a:pt x="556" y="1836"/>
                </a:lnTo>
                <a:lnTo>
                  <a:pt x="480" y="1779"/>
                </a:lnTo>
                <a:lnTo>
                  <a:pt x="532" y="1831"/>
                </a:lnTo>
                <a:lnTo>
                  <a:pt x="511" y="1829"/>
                </a:lnTo>
                <a:lnTo>
                  <a:pt x="459" y="1811"/>
                </a:lnTo>
                <a:lnTo>
                  <a:pt x="487" y="1829"/>
                </a:lnTo>
                <a:cubicBezTo>
                  <a:pt x="479" y="1826"/>
                  <a:pt x="474" y="1825"/>
                  <a:pt x="474" y="1825"/>
                </a:cubicBezTo>
                <a:lnTo>
                  <a:pt x="378" y="1807"/>
                </a:lnTo>
                <a:lnTo>
                  <a:pt x="473" y="1833"/>
                </a:lnTo>
                <a:lnTo>
                  <a:pt x="439" y="1849"/>
                </a:lnTo>
                <a:lnTo>
                  <a:pt x="487" y="1843"/>
                </a:lnTo>
                <a:lnTo>
                  <a:pt x="525" y="1890"/>
                </a:lnTo>
                <a:lnTo>
                  <a:pt x="511" y="1853"/>
                </a:lnTo>
                <a:lnTo>
                  <a:pt x="536" y="1865"/>
                </a:lnTo>
                <a:lnTo>
                  <a:pt x="565" y="1920"/>
                </a:lnTo>
                <a:lnTo>
                  <a:pt x="553" y="1860"/>
                </a:lnTo>
                <a:lnTo>
                  <a:pt x="587" y="1871"/>
                </a:lnTo>
                <a:lnTo>
                  <a:pt x="639" y="1909"/>
                </a:lnTo>
                <a:lnTo>
                  <a:pt x="616" y="1873"/>
                </a:lnTo>
                <a:cubicBezTo>
                  <a:pt x="743" y="1913"/>
                  <a:pt x="914" y="1963"/>
                  <a:pt x="1096" y="2015"/>
                </a:cubicBezTo>
                <a:cubicBezTo>
                  <a:pt x="1097" y="2015"/>
                  <a:pt x="1097" y="2015"/>
                  <a:pt x="1097" y="2015"/>
                </a:cubicBezTo>
                <a:cubicBezTo>
                  <a:pt x="1093" y="2040"/>
                  <a:pt x="1103" y="2057"/>
                  <a:pt x="1103" y="2057"/>
                </a:cubicBezTo>
                <a:cubicBezTo>
                  <a:pt x="1103" y="2057"/>
                  <a:pt x="983" y="1985"/>
                  <a:pt x="962" y="2078"/>
                </a:cubicBezTo>
                <a:cubicBezTo>
                  <a:pt x="954" y="2117"/>
                  <a:pt x="971" y="2151"/>
                  <a:pt x="995" y="2178"/>
                </a:cubicBezTo>
                <a:cubicBezTo>
                  <a:pt x="941" y="2217"/>
                  <a:pt x="968" y="2263"/>
                  <a:pt x="978" y="2277"/>
                </a:cubicBezTo>
                <a:cubicBezTo>
                  <a:pt x="961" y="2255"/>
                  <a:pt x="873" y="2149"/>
                  <a:pt x="789" y="2149"/>
                </a:cubicBezTo>
                <a:cubicBezTo>
                  <a:pt x="695" y="2149"/>
                  <a:pt x="733" y="2290"/>
                  <a:pt x="733" y="2290"/>
                </a:cubicBezTo>
                <a:cubicBezTo>
                  <a:pt x="733" y="2290"/>
                  <a:pt x="686" y="2252"/>
                  <a:pt x="620" y="2238"/>
                </a:cubicBezTo>
                <a:cubicBezTo>
                  <a:pt x="554" y="2224"/>
                  <a:pt x="583" y="2328"/>
                  <a:pt x="583" y="2328"/>
                </a:cubicBezTo>
                <a:cubicBezTo>
                  <a:pt x="583" y="2328"/>
                  <a:pt x="446" y="2018"/>
                  <a:pt x="259" y="2126"/>
                </a:cubicBezTo>
                <a:cubicBezTo>
                  <a:pt x="71" y="2234"/>
                  <a:pt x="353" y="2431"/>
                  <a:pt x="353" y="2431"/>
                </a:cubicBezTo>
                <a:cubicBezTo>
                  <a:pt x="353" y="2431"/>
                  <a:pt x="184" y="2374"/>
                  <a:pt x="132" y="2487"/>
                </a:cubicBezTo>
                <a:cubicBezTo>
                  <a:pt x="80" y="2600"/>
                  <a:pt x="240" y="2661"/>
                  <a:pt x="240" y="2661"/>
                </a:cubicBezTo>
                <a:lnTo>
                  <a:pt x="2632" y="2698"/>
                </a:lnTo>
                <a:cubicBezTo>
                  <a:pt x="2632" y="2698"/>
                  <a:pt x="2712" y="2004"/>
                  <a:pt x="2661" y="1915"/>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33" name="Google Shape;233;p21"/>
          <p:cNvSpPr/>
          <p:nvPr/>
        </p:nvSpPr>
        <p:spPr>
          <a:xfrm rot="2292702">
            <a:off x="8193027" y="2571751"/>
            <a:ext cx="1904681" cy="2350232"/>
          </a:xfrm>
          <a:custGeom>
            <a:rect b="b" l="l" r="r" t="t"/>
            <a:pathLst>
              <a:path extrusionOk="0" h="4874" w="3950">
                <a:moveTo>
                  <a:pt x="3950" y="1590"/>
                </a:moveTo>
                <a:cubicBezTo>
                  <a:pt x="3650" y="1184"/>
                  <a:pt x="3068" y="1221"/>
                  <a:pt x="3068" y="1221"/>
                </a:cubicBezTo>
                <a:lnTo>
                  <a:pt x="3093" y="1192"/>
                </a:lnTo>
                <a:cubicBezTo>
                  <a:pt x="2900" y="1221"/>
                  <a:pt x="2396" y="1364"/>
                  <a:pt x="2396" y="1364"/>
                </a:cubicBezTo>
                <a:lnTo>
                  <a:pt x="2424" y="1311"/>
                </a:lnTo>
                <a:cubicBezTo>
                  <a:pt x="2424" y="1311"/>
                  <a:pt x="2293" y="1381"/>
                  <a:pt x="2174" y="1504"/>
                </a:cubicBezTo>
                <a:cubicBezTo>
                  <a:pt x="2139" y="1540"/>
                  <a:pt x="2101" y="1594"/>
                  <a:pt x="2065" y="1650"/>
                </a:cubicBezTo>
                <a:lnTo>
                  <a:pt x="2129" y="1427"/>
                </a:lnTo>
                <a:lnTo>
                  <a:pt x="2082" y="1450"/>
                </a:lnTo>
                <a:lnTo>
                  <a:pt x="2237" y="1070"/>
                </a:lnTo>
                <a:lnTo>
                  <a:pt x="2162" y="1103"/>
                </a:lnTo>
                <a:cubicBezTo>
                  <a:pt x="2190" y="1033"/>
                  <a:pt x="2354" y="793"/>
                  <a:pt x="2354" y="793"/>
                </a:cubicBezTo>
                <a:lnTo>
                  <a:pt x="2275" y="831"/>
                </a:lnTo>
                <a:cubicBezTo>
                  <a:pt x="2354" y="685"/>
                  <a:pt x="2575" y="437"/>
                  <a:pt x="2575" y="437"/>
                </a:cubicBezTo>
                <a:lnTo>
                  <a:pt x="2504" y="460"/>
                </a:lnTo>
                <a:lnTo>
                  <a:pt x="2664" y="296"/>
                </a:lnTo>
                <a:lnTo>
                  <a:pt x="2584" y="305"/>
                </a:lnTo>
                <a:cubicBezTo>
                  <a:pt x="2631" y="188"/>
                  <a:pt x="2795" y="0"/>
                  <a:pt x="2795" y="0"/>
                </a:cubicBezTo>
                <a:cubicBezTo>
                  <a:pt x="2603" y="70"/>
                  <a:pt x="2420" y="188"/>
                  <a:pt x="2420" y="188"/>
                </a:cubicBezTo>
                <a:lnTo>
                  <a:pt x="2420" y="132"/>
                </a:lnTo>
                <a:cubicBezTo>
                  <a:pt x="2265" y="282"/>
                  <a:pt x="2068" y="530"/>
                  <a:pt x="2068" y="530"/>
                </a:cubicBezTo>
                <a:lnTo>
                  <a:pt x="2054" y="460"/>
                </a:lnTo>
                <a:cubicBezTo>
                  <a:pt x="1984" y="573"/>
                  <a:pt x="1852" y="925"/>
                  <a:pt x="1852" y="925"/>
                </a:cubicBezTo>
                <a:lnTo>
                  <a:pt x="1833" y="854"/>
                </a:lnTo>
                <a:cubicBezTo>
                  <a:pt x="1791" y="976"/>
                  <a:pt x="1763" y="1309"/>
                  <a:pt x="1763" y="1309"/>
                </a:cubicBezTo>
                <a:lnTo>
                  <a:pt x="1749" y="1253"/>
                </a:lnTo>
                <a:cubicBezTo>
                  <a:pt x="1749" y="1253"/>
                  <a:pt x="1740" y="1348"/>
                  <a:pt x="1752" y="1505"/>
                </a:cubicBezTo>
                <a:lnTo>
                  <a:pt x="1752" y="1505"/>
                </a:lnTo>
                <a:lnTo>
                  <a:pt x="1733" y="1552"/>
                </a:lnTo>
                <a:cubicBezTo>
                  <a:pt x="1693" y="1449"/>
                  <a:pt x="1461" y="1170"/>
                  <a:pt x="1461" y="1170"/>
                </a:cubicBezTo>
                <a:lnTo>
                  <a:pt x="1449" y="1270"/>
                </a:lnTo>
                <a:lnTo>
                  <a:pt x="1286" y="1101"/>
                </a:lnTo>
                <a:lnTo>
                  <a:pt x="1283" y="1155"/>
                </a:lnTo>
                <a:cubicBezTo>
                  <a:pt x="1204" y="1061"/>
                  <a:pt x="1004" y="942"/>
                  <a:pt x="1004" y="942"/>
                </a:cubicBezTo>
                <a:lnTo>
                  <a:pt x="1011" y="992"/>
                </a:lnTo>
                <a:cubicBezTo>
                  <a:pt x="935" y="923"/>
                  <a:pt x="720" y="864"/>
                  <a:pt x="720" y="864"/>
                </a:cubicBezTo>
                <a:lnTo>
                  <a:pt x="738" y="898"/>
                </a:lnTo>
                <a:cubicBezTo>
                  <a:pt x="263" y="798"/>
                  <a:pt x="0" y="964"/>
                  <a:pt x="0" y="964"/>
                </a:cubicBezTo>
                <a:cubicBezTo>
                  <a:pt x="103" y="936"/>
                  <a:pt x="275" y="983"/>
                  <a:pt x="275" y="983"/>
                </a:cubicBezTo>
                <a:lnTo>
                  <a:pt x="206" y="1014"/>
                </a:lnTo>
                <a:cubicBezTo>
                  <a:pt x="544" y="967"/>
                  <a:pt x="857" y="1220"/>
                  <a:pt x="857" y="1220"/>
                </a:cubicBezTo>
                <a:lnTo>
                  <a:pt x="785" y="1239"/>
                </a:lnTo>
                <a:cubicBezTo>
                  <a:pt x="926" y="1273"/>
                  <a:pt x="1111" y="1414"/>
                  <a:pt x="1111" y="1414"/>
                </a:cubicBezTo>
                <a:lnTo>
                  <a:pt x="1039" y="1427"/>
                </a:lnTo>
                <a:cubicBezTo>
                  <a:pt x="1151" y="1461"/>
                  <a:pt x="1373" y="1615"/>
                  <a:pt x="1373" y="1615"/>
                </a:cubicBezTo>
                <a:lnTo>
                  <a:pt x="1317" y="1627"/>
                </a:lnTo>
                <a:cubicBezTo>
                  <a:pt x="1492" y="1668"/>
                  <a:pt x="1671" y="1769"/>
                  <a:pt x="1781" y="1840"/>
                </a:cubicBezTo>
                <a:cubicBezTo>
                  <a:pt x="1660" y="1789"/>
                  <a:pt x="1507" y="1730"/>
                  <a:pt x="1444" y="1727"/>
                </a:cubicBezTo>
                <a:lnTo>
                  <a:pt x="1481" y="1774"/>
                </a:lnTo>
                <a:cubicBezTo>
                  <a:pt x="1481" y="1774"/>
                  <a:pt x="782" y="1657"/>
                  <a:pt x="416" y="2084"/>
                </a:cubicBezTo>
                <a:lnTo>
                  <a:pt x="477" y="2070"/>
                </a:lnTo>
                <a:cubicBezTo>
                  <a:pt x="477" y="2070"/>
                  <a:pt x="97" y="2313"/>
                  <a:pt x="200" y="2890"/>
                </a:cubicBezTo>
                <a:lnTo>
                  <a:pt x="355" y="2562"/>
                </a:lnTo>
                <a:lnTo>
                  <a:pt x="360" y="2627"/>
                </a:lnTo>
                <a:cubicBezTo>
                  <a:pt x="360" y="2627"/>
                  <a:pt x="491" y="2346"/>
                  <a:pt x="693" y="2210"/>
                </a:cubicBezTo>
                <a:lnTo>
                  <a:pt x="679" y="2275"/>
                </a:lnTo>
                <a:cubicBezTo>
                  <a:pt x="679" y="2275"/>
                  <a:pt x="1031" y="2042"/>
                  <a:pt x="1167" y="2018"/>
                </a:cubicBezTo>
                <a:lnTo>
                  <a:pt x="1115" y="2065"/>
                </a:lnTo>
                <a:cubicBezTo>
                  <a:pt x="1115" y="2065"/>
                  <a:pt x="1406" y="1976"/>
                  <a:pt x="1481" y="1976"/>
                </a:cubicBezTo>
                <a:lnTo>
                  <a:pt x="1453" y="2023"/>
                </a:lnTo>
                <a:cubicBezTo>
                  <a:pt x="1453" y="2023"/>
                  <a:pt x="1563" y="2005"/>
                  <a:pt x="1665" y="1994"/>
                </a:cubicBezTo>
                <a:cubicBezTo>
                  <a:pt x="1546" y="2089"/>
                  <a:pt x="1391" y="2243"/>
                  <a:pt x="1364" y="2280"/>
                </a:cubicBezTo>
                <a:cubicBezTo>
                  <a:pt x="1327" y="2332"/>
                  <a:pt x="1294" y="2397"/>
                  <a:pt x="1294" y="2397"/>
                </a:cubicBezTo>
                <a:lnTo>
                  <a:pt x="1355" y="2355"/>
                </a:lnTo>
                <a:cubicBezTo>
                  <a:pt x="1355" y="2355"/>
                  <a:pt x="1270" y="2529"/>
                  <a:pt x="1228" y="2660"/>
                </a:cubicBezTo>
                <a:cubicBezTo>
                  <a:pt x="1186" y="2792"/>
                  <a:pt x="1195" y="2862"/>
                  <a:pt x="1195" y="2862"/>
                </a:cubicBezTo>
                <a:lnTo>
                  <a:pt x="1251" y="2806"/>
                </a:lnTo>
                <a:cubicBezTo>
                  <a:pt x="1251" y="2806"/>
                  <a:pt x="1209" y="2970"/>
                  <a:pt x="1195" y="3031"/>
                </a:cubicBezTo>
                <a:lnTo>
                  <a:pt x="1242" y="3007"/>
                </a:lnTo>
                <a:cubicBezTo>
                  <a:pt x="1242" y="3007"/>
                  <a:pt x="1228" y="3355"/>
                  <a:pt x="1327" y="3547"/>
                </a:cubicBezTo>
                <a:cubicBezTo>
                  <a:pt x="1327" y="3547"/>
                  <a:pt x="1336" y="3228"/>
                  <a:pt x="1345" y="3158"/>
                </a:cubicBezTo>
                <a:lnTo>
                  <a:pt x="1369" y="3219"/>
                </a:lnTo>
                <a:lnTo>
                  <a:pt x="1425" y="2848"/>
                </a:lnTo>
                <a:lnTo>
                  <a:pt x="1439" y="2937"/>
                </a:lnTo>
                <a:cubicBezTo>
                  <a:pt x="1439" y="2937"/>
                  <a:pt x="1486" y="2627"/>
                  <a:pt x="1552" y="2519"/>
                </a:cubicBezTo>
                <a:lnTo>
                  <a:pt x="1561" y="2576"/>
                </a:lnTo>
                <a:lnTo>
                  <a:pt x="1688" y="2275"/>
                </a:lnTo>
                <a:lnTo>
                  <a:pt x="1674" y="2379"/>
                </a:lnTo>
                <a:lnTo>
                  <a:pt x="1772" y="2173"/>
                </a:lnTo>
                <a:lnTo>
                  <a:pt x="1763" y="2247"/>
                </a:lnTo>
                <a:cubicBezTo>
                  <a:pt x="1763" y="2247"/>
                  <a:pt x="1880" y="2079"/>
                  <a:pt x="1945" y="2020"/>
                </a:cubicBezTo>
                <a:cubicBezTo>
                  <a:pt x="2401" y="3118"/>
                  <a:pt x="2656" y="4874"/>
                  <a:pt x="2656" y="4874"/>
                </a:cubicBezTo>
                <a:lnTo>
                  <a:pt x="2806" y="4824"/>
                </a:lnTo>
                <a:cubicBezTo>
                  <a:pt x="2551" y="3457"/>
                  <a:pt x="2109" y="2297"/>
                  <a:pt x="1995" y="2013"/>
                </a:cubicBezTo>
                <a:cubicBezTo>
                  <a:pt x="2030" y="2024"/>
                  <a:pt x="2089" y="2044"/>
                  <a:pt x="2138" y="2065"/>
                </a:cubicBezTo>
                <a:cubicBezTo>
                  <a:pt x="2214" y="2098"/>
                  <a:pt x="2312" y="2159"/>
                  <a:pt x="2312" y="2159"/>
                </a:cubicBezTo>
                <a:lnTo>
                  <a:pt x="2303" y="2098"/>
                </a:lnTo>
                <a:lnTo>
                  <a:pt x="2664" y="2407"/>
                </a:lnTo>
                <a:lnTo>
                  <a:pt x="2655" y="2350"/>
                </a:lnTo>
                <a:cubicBezTo>
                  <a:pt x="2739" y="2411"/>
                  <a:pt x="2932" y="2698"/>
                  <a:pt x="2932" y="2698"/>
                </a:cubicBezTo>
                <a:lnTo>
                  <a:pt x="2936" y="2641"/>
                </a:lnTo>
                <a:cubicBezTo>
                  <a:pt x="3030" y="2698"/>
                  <a:pt x="3213" y="2937"/>
                  <a:pt x="3213" y="2937"/>
                </a:cubicBezTo>
                <a:lnTo>
                  <a:pt x="3199" y="2881"/>
                </a:lnTo>
                <a:cubicBezTo>
                  <a:pt x="3279" y="2918"/>
                  <a:pt x="3406" y="3101"/>
                  <a:pt x="3406" y="3101"/>
                </a:cubicBezTo>
                <a:cubicBezTo>
                  <a:pt x="3404" y="3094"/>
                  <a:pt x="3403" y="3087"/>
                  <a:pt x="3401" y="3080"/>
                </a:cubicBezTo>
                <a:cubicBezTo>
                  <a:pt x="3325" y="2739"/>
                  <a:pt x="2979" y="2257"/>
                  <a:pt x="2979" y="2257"/>
                </a:cubicBezTo>
                <a:lnTo>
                  <a:pt x="3054" y="2280"/>
                </a:lnTo>
                <a:cubicBezTo>
                  <a:pt x="3054" y="2280"/>
                  <a:pt x="2931" y="2164"/>
                  <a:pt x="2838" y="2107"/>
                </a:cubicBezTo>
                <a:cubicBezTo>
                  <a:pt x="2693" y="2020"/>
                  <a:pt x="2374" y="1867"/>
                  <a:pt x="2168" y="1847"/>
                </a:cubicBezTo>
                <a:lnTo>
                  <a:pt x="2260" y="1795"/>
                </a:lnTo>
                <a:lnTo>
                  <a:pt x="2363" y="1795"/>
                </a:lnTo>
                <a:lnTo>
                  <a:pt x="2322" y="1750"/>
                </a:lnTo>
                <a:lnTo>
                  <a:pt x="2543" y="1725"/>
                </a:lnTo>
                <a:lnTo>
                  <a:pt x="2441" y="1705"/>
                </a:lnTo>
                <a:cubicBezTo>
                  <a:pt x="2539" y="1676"/>
                  <a:pt x="2851" y="1623"/>
                  <a:pt x="2851" y="1623"/>
                </a:cubicBezTo>
                <a:lnTo>
                  <a:pt x="2757" y="1610"/>
                </a:lnTo>
                <a:lnTo>
                  <a:pt x="3142" y="1528"/>
                </a:lnTo>
                <a:lnTo>
                  <a:pt x="3056" y="1524"/>
                </a:lnTo>
                <a:cubicBezTo>
                  <a:pt x="3150" y="1496"/>
                  <a:pt x="3450" y="1500"/>
                  <a:pt x="3450" y="1500"/>
                </a:cubicBezTo>
                <a:lnTo>
                  <a:pt x="3396" y="1467"/>
                </a:lnTo>
                <a:cubicBezTo>
                  <a:pt x="3630" y="1467"/>
                  <a:pt x="3950" y="1590"/>
                  <a:pt x="3950" y="1590"/>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34" name="Google Shape;234;p21"/>
          <p:cNvSpPr/>
          <p:nvPr/>
        </p:nvSpPr>
        <p:spPr>
          <a:xfrm rot="31">
            <a:off x="3929645" y="4813152"/>
            <a:ext cx="915523" cy="378917"/>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35" name="Google Shape;235;p21"/>
          <p:cNvSpPr/>
          <p:nvPr/>
        </p:nvSpPr>
        <p:spPr>
          <a:xfrm flipH="1" rot="-1003035">
            <a:off x="-101453" y="-593124"/>
            <a:ext cx="2893602" cy="1270802"/>
          </a:xfrm>
          <a:custGeom>
            <a:rect b="b" l="l" r="r" t="t"/>
            <a:pathLst>
              <a:path extrusionOk="0" h="2112" w="4809">
                <a:moveTo>
                  <a:pt x="0" y="2112"/>
                </a:moveTo>
                <a:cubicBezTo>
                  <a:pt x="0" y="2112"/>
                  <a:pt x="1450" y="1605"/>
                  <a:pt x="1788" y="1446"/>
                </a:cubicBezTo>
                <a:cubicBezTo>
                  <a:pt x="2126" y="1286"/>
                  <a:pt x="2436" y="1145"/>
                  <a:pt x="2436" y="1145"/>
                </a:cubicBezTo>
                <a:lnTo>
                  <a:pt x="2417" y="1249"/>
                </a:lnTo>
                <a:cubicBezTo>
                  <a:pt x="2417" y="1249"/>
                  <a:pt x="2942" y="995"/>
                  <a:pt x="3195" y="798"/>
                </a:cubicBezTo>
                <a:cubicBezTo>
                  <a:pt x="3448" y="601"/>
                  <a:pt x="4284" y="0"/>
                  <a:pt x="4284" y="0"/>
                </a:cubicBezTo>
                <a:lnTo>
                  <a:pt x="4809" y="517"/>
                </a:lnTo>
                <a:cubicBezTo>
                  <a:pt x="4809" y="517"/>
                  <a:pt x="4528" y="742"/>
                  <a:pt x="4143" y="948"/>
                </a:cubicBezTo>
                <a:cubicBezTo>
                  <a:pt x="3758" y="1155"/>
                  <a:pt x="2586" y="1577"/>
                  <a:pt x="2454" y="1633"/>
                </a:cubicBezTo>
                <a:cubicBezTo>
                  <a:pt x="2323" y="1690"/>
                  <a:pt x="1938" y="1793"/>
                  <a:pt x="1938" y="1793"/>
                </a:cubicBezTo>
                <a:lnTo>
                  <a:pt x="2013" y="1662"/>
                </a:lnTo>
                <a:cubicBezTo>
                  <a:pt x="2013" y="1662"/>
                  <a:pt x="253" y="2131"/>
                  <a:pt x="0" y="2112"/>
                </a:cubicBez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6" name="Google Shape;236;p21"/>
          <p:cNvSpPr/>
          <p:nvPr/>
        </p:nvSpPr>
        <p:spPr>
          <a:xfrm flipH="1" rot="-421785">
            <a:off x="5218992" y="-393297"/>
            <a:ext cx="3680722" cy="668849"/>
          </a:xfrm>
          <a:custGeom>
            <a:rect b="b" l="l" r="r" t="t"/>
            <a:pathLst>
              <a:path extrusionOk="0" h="1465" w="8062">
                <a:moveTo>
                  <a:pt x="0" y="948"/>
                </a:moveTo>
                <a:cubicBezTo>
                  <a:pt x="0" y="948"/>
                  <a:pt x="1305" y="1370"/>
                  <a:pt x="1624" y="1417"/>
                </a:cubicBezTo>
                <a:cubicBezTo>
                  <a:pt x="1943" y="1464"/>
                  <a:pt x="3219" y="1483"/>
                  <a:pt x="3557" y="1445"/>
                </a:cubicBezTo>
                <a:cubicBezTo>
                  <a:pt x="3895" y="1408"/>
                  <a:pt x="6448" y="948"/>
                  <a:pt x="6898" y="798"/>
                </a:cubicBezTo>
                <a:cubicBezTo>
                  <a:pt x="7349" y="648"/>
                  <a:pt x="8062" y="197"/>
                  <a:pt x="8062" y="197"/>
                </a:cubicBezTo>
                <a:lnTo>
                  <a:pt x="7621" y="0"/>
                </a:lnTo>
                <a:cubicBezTo>
                  <a:pt x="7621" y="0"/>
                  <a:pt x="6570" y="713"/>
                  <a:pt x="5913" y="882"/>
                </a:cubicBezTo>
                <a:cubicBezTo>
                  <a:pt x="5256" y="1051"/>
                  <a:pt x="3763" y="1380"/>
                  <a:pt x="3444" y="1408"/>
                </a:cubicBezTo>
                <a:cubicBezTo>
                  <a:pt x="3125" y="1436"/>
                  <a:pt x="2122" y="1380"/>
                  <a:pt x="1906" y="1342"/>
                </a:cubicBezTo>
                <a:cubicBezTo>
                  <a:pt x="1690" y="1305"/>
                  <a:pt x="320" y="817"/>
                  <a:pt x="226" y="770"/>
                </a:cubicBezTo>
                <a:cubicBezTo>
                  <a:pt x="132" y="723"/>
                  <a:pt x="0" y="948"/>
                  <a:pt x="0" y="948"/>
                </a:cubicBez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1">
    <p:spTree>
      <p:nvGrpSpPr>
        <p:cNvPr id="237" name="Shape 237"/>
        <p:cNvGrpSpPr/>
        <p:nvPr/>
      </p:nvGrpSpPr>
      <p:grpSpPr>
        <a:xfrm>
          <a:off x="0" y="0"/>
          <a:ext cx="0" cy="0"/>
          <a:chOff x="0" y="0"/>
          <a:chExt cx="0" cy="0"/>
        </a:xfrm>
      </p:grpSpPr>
      <p:pic>
        <p:nvPicPr>
          <p:cNvPr id="238" name="Google Shape;238;p22"/>
          <p:cNvPicPr preferRelativeResize="0"/>
          <p:nvPr/>
        </p:nvPicPr>
        <p:blipFill rotWithShape="1">
          <a:blip r:embed="rId2">
            <a:alphaModFix amt="84000"/>
          </a:blip>
          <a:srcRect b="0" l="0" r="0" t="0"/>
          <a:stretch/>
        </p:blipFill>
        <p:spPr>
          <a:xfrm>
            <a:off x="0" y="0"/>
            <a:ext cx="9144000" cy="5143500"/>
          </a:xfrm>
          <a:prstGeom prst="rect">
            <a:avLst/>
          </a:prstGeom>
          <a:noFill/>
          <a:ln>
            <a:noFill/>
          </a:ln>
        </p:spPr>
      </p:pic>
      <p:sp>
        <p:nvSpPr>
          <p:cNvPr id="239" name="Google Shape;239;p22"/>
          <p:cNvSpPr txBox="1"/>
          <p:nvPr>
            <p:ph type="title"/>
          </p:nvPr>
        </p:nvSpPr>
        <p:spPr>
          <a:xfrm>
            <a:off x="713100" y="463725"/>
            <a:ext cx="7717800" cy="630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0" name="Google Shape;240;p22"/>
          <p:cNvSpPr/>
          <p:nvPr/>
        </p:nvSpPr>
        <p:spPr>
          <a:xfrm flipH="1">
            <a:off x="-105836" y="4543400"/>
            <a:ext cx="9392686" cy="856100"/>
          </a:xfrm>
          <a:custGeom>
            <a:rect b="b" l="l" r="r" t="t"/>
            <a:pathLst>
              <a:path extrusionOk="0" h="1197" w="9450">
                <a:moveTo>
                  <a:pt x="19" y="549"/>
                </a:moveTo>
                <a:cubicBezTo>
                  <a:pt x="19" y="549"/>
                  <a:pt x="254" y="558"/>
                  <a:pt x="423" y="605"/>
                </a:cubicBezTo>
                <a:cubicBezTo>
                  <a:pt x="592" y="652"/>
                  <a:pt x="1258" y="784"/>
                  <a:pt x="1408" y="774"/>
                </a:cubicBezTo>
                <a:cubicBezTo>
                  <a:pt x="1558" y="765"/>
                  <a:pt x="1859" y="737"/>
                  <a:pt x="2018" y="774"/>
                </a:cubicBezTo>
                <a:cubicBezTo>
                  <a:pt x="2177" y="812"/>
                  <a:pt x="2534" y="924"/>
                  <a:pt x="2712" y="924"/>
                </a:cubicBezTo>
                <a:cubicBezTo>
                  <a:pt x="2890" y="924"/>
                  <a:pt x="3228" y="821"/>
                  <a:pt x="3491" y="831"/>
                </a:cubicBezTo>
                <a:cubicBezTo>
                  <a:pt x="3754" y="840"/>
                  <a:pt x="3998" y="793"/>
                  <a:pt x="4082" y="755"/>
                </a:cubicBezTo>
                <a:cubicBezTo>
                  <a:pt x="4167" y="718"/>
                  <a:pt x="4514" y="774"/>
                  <a:pt x="4514" y="774"/>
                </a:cubicBezTo>
                <a:lnTo>
                  <a:pt x="4505" y="690"/>
                </a:lnTo>
                <a:cubicBezTo>
                  <a:pt x="4505" y="690"/>
                  <a:pt x="5734" y="699"/>
                  <a:pt x="5903" y="662"/>
                </a:cubicBezTo>
                <a:cubicBezTo>
                  <a:pt x="6072" y="624"/>
                  <a:pt x="6316" y="464"/>
                  <a:pt x="6316" y="464"/>
                </a:cubicBezTo>
                <a:lnTo>
                  <a:pt x="6319" y="368"/>
                </a:lnTo>
                <a:cubicBezTo>
                  <a:pt x="6319" y="368"/>
                  <a:pt x="6757" y="389"/>
                  <a:pt x="6992" y="305"/>
                </a:cubicBezTo>
                <a:cubicBezTo>
                  <a:pt x="7227" y="220"/>
                  <a:pt x="7424" y="23"/>
                  <a:pt x="7827" y="5"/>
                </a:cubicBezTo>
                <a:cubicBezTo>
                  <a:pt x="8230" y="-14"/>
                  <a:pt x="8324" y="23"/>
                  <a:pt x="8549" y="23"/>
                </a:cubicBezTo>
                <a:cubicBezTo>
                  <a:pt x="8774" y="23"/>
                  <a:pt x="8840" y="14"/>
                  <a:pt x="9000" y="61"/>
                </a:cubicBezTo>
                <a:cubicBezTo>
                  <a:pt x="9159" y="108"/>
                  <a:pt x="9403" y="164"/>
                  <a:pt x="9403" y="164"/>
                </a:cubicBezTo>
                <a:lnTo>
                  <a:pt x="9450" y="1159"/>
                </a:lnTo>
                <a:lnTo>
                  <a:pt x="0" y="1197"/>
                </a:lnTo>
                <a:lnTo>
                  <a:pt x="19" y="549"/>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41" name="Google Shape;241;p22"/>
          <p:cNvSpPr/>
          <p:nvPr/>
        </p:nvSpPr>
        <p:spPr>
          <a:xfrm>
            <a:off x="8292875" y="3680116"/>
            <a:ext cx="1564976" cy="1576684"/>
          </a:xfrm>
          <a:custGeom>
            <a:rect b="b" l="l" r="r" t="t"/>
            <a:pathLst>
              <a:path extrusionOk="0" h="2698" w="2678">
                <a:moveTo>
                  <a:pt x="2661" y="1915"/>
                </a:moveTo>
                <a:cubicBezTo>
                  <a:pt x="2609" y="1825"/>
                  <a:pt x="2543" y="1910"/>
                  <a:pt x="2543" y="1910"/>
                </a:cubicBezTo>
                <a:cubicBezTo>
                  <a:pt x="2543" y="1910"/>
                  <a:pt x="2548" y="1839"/>
                  <a:pt x="2510" y="1783"/>
                </a:cubicBezTo>
                <a:cubicBezTo>
                  <a:pt x="2473" y="1727"/>
                  <a:pt x="2365" y="1835"/>
                  <a:pt x="2365" y="1835"/>
                </a:cubicBezTo>
                <a:cubicBezTo>
                  <a:pt x="2365" y="1835"/>
                  <a:pt x="2402" y="1455"/>
                  <a:pt x="2205" y="1502"/>
                </a:cubicBezTo>
                <a:cubicBezTo>
                  <a:pt x="2033" y="1543"/>
                  <a:pt x="2058" y="1813"/>
                  <a:pt x="2067" y="1880"/>
                </a:cubicBezTo>
                <a:cubicBezTo>
                  <a:pt x="2060" y="1844"/>
                  <a:pt x="2030" y="1753"/>
                  <a:pt x="1914" y="1746"/>
                </a:cubicBezTo>
                <a:cubicBezTo>
                  <a:pt x="1852" y="1742"/>
                  <a:pt x="1836" y="1782"/>
                  <a:pt x="1839" y="1830"/>
                </a:cubicBezTo>
                <a:cubicBezTo>
                  <a:pt x="1757" y="1848"/>
                  <a:pt x="1750" y="1922"/>
                  <a:pt x="1750" y="1922"/>
                </a:cubicBezTo>
                <a:cubicBezTo>
                  <a:pt x="1750" y="1922"/>
                  <a:pt x="1743" y="1896"/>
                  <a:pt x="1726" y="1873"/>
                </a:cubicBezTo>
                <a:cubicBezTo>
                  <a:pt x="1792" y="1649"/>
                  <a:pt x="1915" y="1249"/>
                  <a:pt x="2028" y="983"/>
                </a:cubicBezTo>
                <a:cubicBezTo>
                  <a:pt x="2042" y="965"/>
                  <a:pt x="2069" y="927"/>
                  <a:pt x="2075" y="924"/>
                </a:cubicBezTo>
                <a:cubicBezTo>
                  <a:pt x="2083" y="919"/>
                  <a:pt x="2139" y="886"/>
                  <a:pt x="2139" y="886"/>
                </a:cubicBezTo>
                <a:lnTo>
                  <a:pt x="2096" y="899"/>
                </a:lnTo>
                <a:lnTo>
                  <a:pt x="2060" y="924"/>
                </a:lnTo>
                <a:lnTo>
                  <a:pt x="2108" y="869"/>
                </a:lnTo>
                <a:lnTo>
                  <a:pt x="2155" y="844"/>
                </a:lnTo>
                <a:lnTo>
                  <a:pt x="2091" y="872"/>
                </a:lnTo>
                <a:lnTo>
                  <a:pt x="2115" y="845"/>
                </a:lnTo>
                <a:lnTo>
                  <a:pt x="2107" y="838"/>
                </a:lnTo>
                <a:lnTo>
                  <a:pt x="2135" y="810"/>
                </a:lnTo>
                <a:lnTo>
                  <a:pt x="2123" y="804"/>
                </a:lnTo>
                <a:lnTo>
                  <a:pt x="2201" y="770"/>
                </a:lnTo>
                <a:lnTo>
                  <a:pt x="2132" y="787"/>
                </a:lnTo>
                <a:lnTo>
                  <a:pt x="2152" y="749"/>
                </a:lnTo>
                <a:lnTo>
                  <a:pt x="2209" y="680"/>
                </a:lnTo>
                <a:lnTo>
                  <a:pt x="2149" y="729"/>
                </a:lnTo>
                <a:lnTo>
                  <a:pt x="2125" y="777"/>
                </a:lnTo>
                <a:lnTo>
                  <a:pt x="2105" y="812"/>
                </a:lnTo>
                <a:lnTo>
                  <a:pt x="2106" y="772"/>
                </a:lnTo>
                <a:lnTo>
                  <a:pt x="2091" y="822"/>
                </a:lnTo>
                <a:lnTo>
                  <a:pt x="2081" y="846"/>
                </a:lnTo>
                <a:lnTo>
                  <a:pt x="2084" y="764"/>
                </a:lnTo>
                <a:lnTo>
                  <a:pt x="2073" y="864"/>
                </a:lnTo>
                <a:lnTo>
                  <a:pt x="2070" y="871"/>
                </a:lnTo>
                <a:lnTo>
                  <a:pt x="2048" y="918"/>
                </a:lnTo>
                <a:lnTo>
                  <a:pt x="2062" y="835"/>
                </a:lnTo>
                <a:lnTo>
                  <a:pt x="2039" y="916"/>
                </a:lnTo>
                <a:lnTo>
                  <a:pt x="2034" y="948"/>
                </a:lnTo>
                <a:lnTo>
                  <a:pt x="2015" y="938"/>
                </a:lnTo>
                <a:lnTo>
                  <a:pt x="2021" y="993"/>
                </a:lnTo>
                <a:cubicBezTo>
                  <a:pt x="2021" y="993"/>
                  <a:pt x="2023" y="991"/>
                  <a:pt x="2026" y="987"/>
                </a:cubicBezTo>
                <a:cubicBezTo>
                  <a:pt x="1945" y="1161"/>
                  <a:pt x="1830" y="1448"/>
                  <a:pt x="1716" y="1861"/>
                </a:cubicBezTo>
                <a:cubicBezTo>
                  <a:pt x="1701" y="1845"/>
                  <a:pt x="1679" y="1835"/>
                  <a:pt x="1651" y="1844"/>
                </a:cubicBezTo>
                <a:cubicBezTo>
                  <a:pt x="1651" y="1844"/>
                  <a:pt x="1643" y="1781"/>
                  <a:pt x="1607" y="1736"/>
                </a:cubicBezTo>
                <a:cubicBezTo>
                  <a:pt x="1629" y="1478"/>
                  <a:pt x="1647" y="1170"/>
                  <a:pt x="1659" y="948"/>
                </a:cubicBezTo>
                <a:lnTo>
                  <a:pt x="1712" y="862"/>
                </a:lnTo>
                <a:lnTo>
                  <a:pt x="1686" y="885"/>
                </a:lnTo>
                <a:lnTo>
                  <a:pt x="1695" y="816"/>
                </a:lnTo>
                <a:lnTo>
                  <a:pt x="1686" y="796"/>
                </a:lnTo>
                <a:lnTo>
                  <a:pt x="1776" y="695"/>
                </a:lnTo>
                <a:lnTo>
                  <a:pt x="1689" y="752"/>
                </a:lnTo>
                <a:lnTo>
                  <a:pt x="1712" y="698"/>
                </a:lnTo>
                <a:lnTo>
                  <a:pt x="1683" y="715"/>
                </a:lnTo>
                <a:lnTo>
                  <a:pt x="1703" y="623"/>
                </a:lnTo>
                <a:lnTo>
                  <a:pt x="1680" y="452"/>
                </a:lnTo>
                <a:lnTo>
                  <a:pt x="1672" y="623"/>
                </a:lnTo>
                <a:lnTo>
                  <a:pt x="1649" y="608"/>
                </a:lnTo>
                <a:lnTo>
                  <a:pt x="1663" y="680"/>
                </a:lnTo>
                <a:lnTo>
                  <a:pt x="1614" y="597"/>
                </a:lnTo>
                <a:lnTo>
                  <a:pt x="1657" y="750"/>
                </a:lnTo>
                <a:lnTo>
                  <a:pt x="1617" y="726"/>
                </a:lnTo>
                <a:lnTo>
                  <a:pt x="1640" y="770"/>
                </a:lnTo>
                <a:lnTo>
                  <a:pt x="1649" y="830"/>
                </a:lnTo>
                <a:lnTo>
                  <a:pt x="1640" y="888"/>
                </a:lnTo>
                <a:lnTo>
                  <a:pt x="1571" y="810"/>
                </a:lnTo>
                <a:lnTo>
                  <a:pt x="1650" y="947"/>
                </a:lnTo>
                <a:cubicBezTo>
                  <a:pt x="1629" y="1187"/>
                  <a:pt x="1599" y="1477"/>
                  <a:pt x="1575" y="1708"/>
                </a:cubicBezTo>
                <a:cubicBezTo>
                  <a:pt x="1557" y="1697"/>
                  <a:pt x="1536" y="1690"/>
                  <a:pt x="1510" y="1691"/>
                </a:cubicBezTo>
                <a:cubicBezTo>
                  <a:pt x="1506" y="1680"/>
                  <a:pt x="1501" y="1669"/>
                  <a:pt x="1497" y="1657"/>
                </a:cubicBezTo>
                <a:cubicBezTo>
                  <a:pt x="1457" y="1146"/>
                  <a:pt x="1395" y="739"/>
                  <a:pt x="1347" y="475"/>
                </a:cubicBezTo>
                <a:cubicBezTo>
                  <a:pt x="1342" y="440"/>
                  <a:pt x="1334" y="399"/>
                  <a:pt x="1326" y="358"/>
                </a:cubicBezTo>
                <a:cubicBezTo>
                  <a:pt x="1313" y="281"/>
                  <a:pt x="1298" y="213"/>
                  <a:pt x="1284" y="158"/>
                </a:cubicBezTo>
                <a:cubicBezTo>
                  <a:pt x="1279" y="139"/>
                  <a:pt x="1277" y="128"/>
                  <a:pt x="1277" y="128"/>
                </a:cubicBezTo>
                <a:lnTo>
                  <a:pt x="1271" y="115"/>
                </a:lnTo>
                <a:lnTo>
                  <a:pt x="1220" y="0"/>
                </a:lnTo>
                <a:lnTo>
                  <a:pt x="1259" y="113"/>
                </a:lnTo>
                <a:lnTo>
                  <a:pt x="1217" y="90"/>
                </a:lnTo>
                <a:lnTo>
                  <a:pt x="1255" y="120"/>
                </a:lnTo>
                <a:lnTo>
                  <a:pt x="1262" y="141"/>
                </a:lnTo>
                <a:lnTo>
                  <a:pt x="1218" y="146"/>
                </a:lnTo>
                <a:lnTo>
                  <a:pt x="1258" y="148"/>
                </a:lnTo>
                <a:lnTo>
                  <a:pt x="1272" y="186"/>
                </a:lnTo>
                <a:lnTo>
                  <a:pt x="1190" y="145"/>
                </a:lnTo>
                <a:lnTo>
                  <a:pt x="1272" y="210"/>
                </a:lnTo>
                <a:lnTo>
                  <a:pt x="1244" y="210"/>
                </a:lnTo>
                <a:lnTo>
                  <a:pt x="1276" y="226"/>
                </a:lnTo>
                <a:lnTo>
                  <a:pt x="1244" y="296"/>
                </a:lnTo>
                <a:lnTo>
                  <a:pt x="1282" y="242"/>
                </a:lnTo>
                <a:lnTo>
                  <a:pt x="1285" y="280"/>
                </a:lnTo>
                <a:lnTo>
                  <a:pt x="1304" y="273"/>
                </a:lnTo>
                <a:lnTo>
                  <a:pt x="1356" y="553"/>
                </a:lnTo>
                <a:cubicBezTo>
                  <a:pt x="1355" y="550"/>
                  <a:pt x="1355" y="546"/>
                  <a:pt x="1355" y="542"/>
                </a:cubicBezTo>
                <a:cubicBezTo>
                  <a:pt x="1399" y="853"/>
                  <a:pt x="1435" y="1245"/>
                  <a:pt x="1459" y="1562"/>
                </a:cubicBezTo>
                <a:cubicBezTo>
                  <a:pt x="1287" y="1142"/>
                  <a:pt x="1130" y="842"/>
                  <a:pt x="1018" y="648"/>
                </a:cubicBezTo>
                <a:cubicBezTo>
                  <a:pt x="1022" y="653"/>
                  <a:pt x="1025" y="657"/>
                  <a:pt x="1025" y="657"/>
                </a:cubicBezTo>
                <a:lnTo>
                  <a:pt x="1027" y="580"/>
                </a:lnTo>
                <a:lnTo>
                  <a:pt x="1001" y="596"/>
                </a:lnTo>
                <a:lnTo>
                  <a:pt x="991" y="552"/>
                </a:lnTo>
                <a:lnTo>
                  <a:pt x="948" y="442"/>
                </a:lnTo>
                <a:lnTo>
                  <a:pt x="977" y="556"/>
                </a:lnTo>
                <a:lnTo>
                  <a:pt x="941" y="494"/>
                </a:lnTo>
                <a:lnTo>
                  <a:pt x="936" y="485"/>
                </a:lnTo>
                <a:lnTo>
                  <a:pt x="908" y="348"/>
                </a:lnTo>
                <a:lnTo>
                  <a:pt x="923" y="460"/>
                </a:lnTo>
                <a:lnTo>
                  <a:pt x="906" y="429"/>
                </a:lnTo>
                <a:lnTo>
                  <a:pt x="879" y="361"/>
                </a:lnTo>
                <a:lnTo>
                  <a:pt x="885" y="416"/>
                </a:lnTo>
                <a:lnTo>
                  <a:pt x="853" y="371"/>
                </a:lnTo>
                <a:lnTo>
                  <a:pt x="813" y="308"/>
                </a:lnTo>
                <a:lnTo>
                  <a:pt x="724" y="247"/>
                </a:lnTo>
                <a:lnTo>
                  <a:pt x="812" y="336"/>
                </a:lnTo>
                <a:lnTo>
                  <a:pt x="845" y="386"/>
                </a:lnTo>
                <a:lnTo>
                  <a:pt x="746" y="371"/>
                </a:lnTo>
                <a:lnTo>
                  <a:pt x="859" y="408"/>
                </a:lnTo>
                <a:lnTo>
                  <a:pt x="843" y="418"/>
                </a:lnTo>
                <a:lnTo>
                  <a:pt x="885" y="453"/>
                </a:lnTo>
                <a:lnTo>
                  <a:pt x="875" y="463"/>
                </a:lnTo>
                <a:lnTo>
                  <a:pt x="912" y="497"/>
                </a:lnTo>
                <a:lnTo>
                  <a:pt x="820" y="467"/>
                </a:lnTo>
                <a:lnTo>
                  <a:pt x="889" y="496"/>
                </a:lnTo>
                <a:lnTo>
                  <a:pt x="962" y="566"/>
                </a:lnTo>
                <a:lnTo>
                  <a:pt x="910" y="536"/>
                </a:lnTo>
                <a:lnTo>
                  <a:pt x="848" y="523"/>
                </a:lnTo>
                <a:cubicBezTo>
                  <a:pt x="848" y="523"/>
                  <a:pt x="930" y="563"/>
                  <a:pt x="941" y="568"/>
                </a:cubicBezTo>
                <a:cubicBezTo>
                  <a:pt x="949" y="571"/>
                  <a:pt x="993" y="620"/>
                  <a:pt x="1014" y="644"/>
                </a:cubicBezTo>
                <a:cubicBezTo>
                  <a:pt x="1167" y="926"/>
                  <a:pt x="1339" y="1325"/>
                  <a:pt x="1464" y="1629"/>
                </a:cubicBezTo>
                <a:cubicBezTo>
                  <a:pt x="1466" y="1653"/>
                  <a:pt x="1467" y="1676"/>
                  <a:pt x="1468" y="1699"/>
                </a:cubicBezTo>
                <a:cubicBezTo>
                  <a:pt x="1466" y="1699"/>
                  <a:pt x="1465" y="1700"/>
                  <a:pt x="1463" y="1700"/>
                </a:cubicBezTo>
                <a:cubicBezTo>
                  <a:pt x="1431" y="1711"/>
                  <a:pt x="1410" y="1726"/>
                  <a:pt x="1396" y="1742"/>
                </a:cubicBezTo>
                <a:cubicBezTo>
                  <a:pt x="1013" y="1279"/>
                  <a:pt x="687" y="1002"/>
                  <a:pt x="495" y="859"/>
                </a:cubicBezTo>
                <a:lnTo>
                  <a:pt x="496" y="859"/>
                </a:lnTo>
                <a:lnTo>
                  <a:pt x="473" y="829"/>
                </a:lnTo>
                <a:lnTo>
                  <a:pt x="433" y="765"/>
                </a:lnTo>
                <a:lnTo>
                  <a:pt x="441" y="806"/>
                </a:lnTo>
                <a:lnTo>
                  <a:pt x="407" y="786"/>
                </a:lnTo>
                <a:lnTo>
                  <a:pt x="385" y="771"/>
                </a:lnTo>
                <a:lnTo>
                  <a:pt x="363" y="728"/>
                </a:lnTo>
                <a:lnTo>
                  <a:pt x="364" y="759"/>
                </a:lnTo>
                <a:lnTo>
                  <a:pt x="312" y="727"/>
                </a:lnTo>
                <a:lnTo>
                  <a:pt x="243" y="716"/>
                </a:lnTo>
                <a:lnTo>
                  <a:pt x="171" y="711"/>
                </a:lnTo>
                <a:lnTo>
                  <a:pt x="291" y="741"/>
                </a:lnTo>
                <a:lnTo>
                  <a:pt x="242" y="763"/>
                </a:lnTo>
                <a:lnTo>
                  <a:pt x="336" y="761"/>
                </a:lnTo>
                <a:lnTo>
                  <a:pt x="299" y="833"/>
                </a:lnTo>
                <a:lnTo>
                  <a:pt x="361" y="781"/>
                </a:lnTo>
                <a:lnTo>
                  <a:pt x="388" y="848"/>
                </a:lnTo>
                <a:lnTo>
                  <a:pt x="387" y="794"/>
                </a:lnTo>
                <a:lnTo>
                  <a:pt x="422" y="824"/>
                </a:lnTo>
                <a:lnTo>
                  <a:pt x="412" y="850"/>
                </a:lnTo>
                <a:lnTo>
                  <a:pt x="493" y="859"/>
                </a:lnTo>
                <a:cubicBezTo>
                  <a:pt x="803" y="1098"/>
                  <a:pt x="1156" y="1495"/>
                  <a:pt x="1383" y="1766"/>
                </a:cubicBezTo>
                <a:cubicBezTo>
                  <a:pt x="1370" y="1799"/>
                  <a:pt x="1380" y="1836"/>
                  <a:pt x="1392" y="1864"/>
                </a:cubicBezTo>
                <a:cubicBezTo>
                  <a:pt x="1168" y="1600"/>
                  <a:pt x="908" y="1322"/>
                  <a:pt x="698" y="1176"/>
                </a:cubicBezTo>
                <a:lnTo>
                  <a:pt x="688" y="1167"/>
                </a:lnTo>
                <a:lnTo>
                  <a:pt x="674" y="1159"/>
                </a:lnTo>
                <a:cubicBezTo>
                  <a:pt x="669" y="1156"/>
                  <a:pt x="663" y="1152"/>
                  <a:pt x="658" y="1149"/>
                </a:cubicBezTo>
                <a:cubicBezTo>
                  <a:pt x="658" y="1149"/>
                  <a:pt x="661" y="1151"/>
                  <a:pt x="666" y="1155"/>
                </a:cubicBezTo>
                <a:lnTo>
                  <a:pt x="565" y="1100"/>
                </a:lnTo>
                <a:lnTo>
                  <a:pt x="665" y="1177"/>
                </a:lnTo>
                <a:lnTo>
                  <a:pt x="592" y="1174"/>
                </a:lnTo>
                <a:cubicBezTo>
                  <a:pt x="592" y="1174"/>
                  <a:pt x="659" y="1192"/>
                  <a:pt x="675" y="1198"/>
                </a:cubicBezTo>
                <a:cubicBezTo>
                  <a:pt x="690" y="1203"/>
                  <a:pt x="730" y="1228"/>
                  <a:pt x="730" y="1228"/>
                </a:cubicBezTo>
                <a:lnTo>
                  <a:pt x="624" y="1217"/>
                </a:lnTo>
                <a:lnTo>
                  <a:pt x="750" y="1251"/>
                </a:lnTo>
                <a:lnTo>
                  <a:pt x="712" y="1348"/>
                </a:lnTo>
                <a:lnTo>
                  <a:pt x="767" y="1265"/>
                </a:lnTo>
                <a:lnTo>
                  <a:pt x="812" y="1305"/>
                </a:lnTo>
                <a:lnTo>
                  <a:pt x="773" y="1344"/>
                </a:lnTo>
                <a:lnTo>
                  <a:pt x="837" y="1303"/>
                </a:lnTo>
                <a:cubicBezTo>
                  <a:pt x="963" y="1420"/>
                  <a:pt x="1149" y="1607"/>
                  <a:pt x="1378" y="1876"/>
                </a:cubicBezTo>
                <a:cubicBezTo>
                  <a:pt x="1351" y="1858"/>
                  <a:pt x="1317" y="1843"/>
                  <a:pt x="1295" y="1865"/>
                </a:cubicBezTo>
                <a:cubicBezTo>
                  <a:pt x="1279" y="1882"/>
                  <a:pt x="1276" y="1900"/>
                  <a:pt x="1278" y="1917"/>
                </a:cubicBezTo>
                <a:cubicBezTo>
                  <a:pt x="941" y="1646"/>
                  <a:pt x="672" y="1466"/>
                  <a:pt x="487" y="1354"/>
                </a:cubicBezTo>
                <a:cubicBezTo>
                  <a:pt x="494" y="1357"/>
                  <a:pt x="498" y="1358"/>
                  <a:pt x="498" y="1358"/>
                </a:cubicBezTo>
                <a:lnTo>
                  <a:pt x="463" y="1291"/>
                </a:lnTo>
                <a:lnTo>
                  <a:pt x="449" y="1317"/>
                </a:lnTo>
                <a:lnTo>
                  <a:pt x="419" y="1284"/>
                </a:lnTo>
                <a:lnTo>
                  <a:pt x="329" y="1209"/>
                </a:lnTo>
                <a:lnTo>
                  <a:pt x="409" y="1294"/>
                </a:lnTo>
                <a:lnTo>
                  <a:pt x="348" y="1257"/>
                </a:lnTo>
                <a:lnTo>
                  <a:pt x="339" y="1252"/>
                </a:lnTo>
                <a:lnTo>
                  <a:pt x="250" y="1145"/>
                </a:lnTo>
                <a:lnTo>
                  <a:pt x="316" y="1236"/>
                </a:lnTo>
                <a:lnTo>
                  <a:pt x="286" y="1217"/>
                </a:lnTo>
                <a:lnTo>
                  <a:pt x="231" y="1171"/>
                </a:lnTo>
                <a:lnTo>
                  <a:pt x="262" y="1216"/>
                </a:lnTo>
                <a:lnTo>
                  <a:pt x="212" y="1192"/>
                </a:lnTo>
                <a:lnTo>
                  <a:pt x="148" y="1156"/>
                </a:lnTo>
                <a:lnTo>
                  <a:pt x="42" y="1145"/>
                </a:lnTo>
                <a:lnTo>
                  <a:pt x="160" y="1181"/>
                </a:lnTo>
                <a:lnTo>
                  <a:pt x="213" y="1209"/>
                </a:lnTo>
                <a:lnTo>
                  <a:pt x="120" y="1242"/>
                </a:lnTo>
                <a:lnTo>
                  <a:pt x="236" y="1221"/>
                </a:lnTo>
                <a:lnTo>
                  <a:pt x="226" y="1237"/>
                </a:lnTo>
                <a:lnTo>
                  <a:pt x="280" y="1248"/>
                </a:lnTo>
                <a:lnTo>
                  <a:pt x="276" y="1262"/>
                </a:lnTo>
                <a:lnTo>
                  <a:pt x="324" y="1274"/>
                </a:lnTo>
                <a:lnTo>
                  <a:pt x="229" y="1291"/>
                </a:lnTo>
                <a:lnTo>
                  <a:pt x="303" y="1283"/>
                </a:lnTo>
                <a:lnTo>
                  <a:pt x="400" y="1310"/>
                </a:lnTo>
                <a:lnTo>
                  <a:pt x="340" y="1308"/>
                </a:lnTo>
                <a:lnTo>
                  <a:pt x="281" y="1327"/>
                </a:lnTo>
                <a:cubicBezTo>
                  <a:pt x="281" y="1327"/>
                  <a:pt x="370" y="1322"/>
                  <a:pt x="382" y="1321"/>
                </a:cubicBezTo>
                <a:cubicBezTo>
                  <a:pt x="392" y="1320"/>
                  <a:pt x="452" y="1342"/>
                  <a:pt x="482" y="1352"/>
                </a:cubicBezTo>
                <a:cubicBezTo>
                  <a:pt x="730" y="1512"/>
                  <a:pt x="1040" y="1752"/>
                  <a:pt x="1285" y="1949"/>
                </a:cubicBezTo>
                <a:cubicBezTo>
                  <a:pt x="1283" y="1948"/>
                  <a:pt x="1281" y="1947"/>
                  <a:pt x="1279" y="1946"/>
                </a:cubicBezTo>
                <a:cubicBezTo>
                  <a:pt x="1262" y="1933"/>
                  <a:pt x="1236" y="1916"/>
                  <a:pt x="1206" y="1915"/>
                </a:cubicBezTo>
                <a:cubicBezTo>
                  <a:pt x="823" y="1754"/>
                  <a:pt x="528" y="1675"/>
                  <a:pt x="345" y="1636"/>
                </a:cubicBezTo>
                <a:lnTo>
                  <a:pt x="346" y="1636"/>
                </a:lnTo>
                <a:lnTo>
                  <a:pt x="313" y="1619"/>
                </a:lnTo>
                <a:lnTo>
                  <a:pt x="252" y="1579"/>
                </a:lnTo>
                <a:lnTo>
                  <a:pt x="276" y="1612"/>
                </a:lnTo>
                <a:lnTo>
                  <a:pt x="238" y="1608"/>
                </a:lnTo>
                <a:lnTo>
                  <a:pt x="212" y="1604"/>
                </a:lnTo>
                <a:lnTo>
                  <a:pt x="176" y="1575"/>
                </a:lnTo>
                <a:lnTo>
                  <a:pt x="189" y="1601"/>
                </a:lnTo>
                <a:lnTo>
                  <a:pt x="131" y="1595"/>
                </a:lnTo>
                <a:lnTo>
                  <a:pt x="65" y="1613"/>
                </a:lnTo>
                <a:lnTo>
                  <a:pt x="0" y="1638"/>
                </a:lnTo>
                <a:lnTo>
                  <a:pt x="117" y="1616"/>
                </a:lnTo>
                <a:lnTo>
                  <a:pt x="83" y="1656"/>
                </a:lnTo>
                <a:lnTo>
                  <a:pt x="165" y="1615"/>
                </a:lnTo>
                <a:lnTo>
                  <a:pt x="162" y="1693"/>
                </a:lnTo>
                <a:lnTo>
                  <a:pt x="195" y="1623"/>
                </a:lnTo>
                <a:lnTo>
                  <a:pt x="246" y="1671"/>
                </a:lnTo>
                <a:lnTo>
                  <a:pt x="223" y="1624"/>
                </a:lnTo>
                <a:lnTo>
                  <a:pt x="266" y="1636"/>
                </a:lnTo>
                <a:lnTo>
                  <a:pt x="268" y="1662"/>
                </a:lnTo>
                <a:lnTo>
                  <a:pt x="343" y="1637"/>
                </a:lnTo>
                <a:cubicBezTo>
                  <a:pt x="597" y="1695"/>
                  <a:pt x="900" y="1810"/>
                  <a:pt x="1165" y="1924"/>
                </a:cubicBezTo>
                <a:cubicBezTo>
                  <a:pt x="1158" y="1927"/>
                  <a:pt x="1152" y="1932"/>
                  <a:pt x="1145" y="1937"/>
                </a:cubicBezTo>
                <a:cubicBezTo>
                  <a:pt x="1111" y="1966"/>
                  <a:pt x="1100" y="1993"/>
                  <a:pt x="1097" y="2014"/>
                </a:cubicBezTo>
                <a:lnTo>
                  <a:pt x="1097" y="2014"/>
                </a:lnTo>
                <a:cubicBezTo>
                  <a:pt x="904" y="1956"/>
                  <a:pt x="731" y="1903"/>
                  <a:pt x="616" y="1868"/>
                </a:cubicBezTo>
                <a:lnTo>
                  <a:pt x="556" y="1836"/>
                </a:lnTo>
                <a:lnTo>
                  <a:pt x="480" y="1779"/>
                </a:lnTo>
                <a:lnTo>
                  <a:pt x="532" y="1831"/>
                </a:lnTo>
                <a:lnTo>
                  <a:pt x="511" y="1829"/>
                </a:lnTo>
                <a:lnTo>
                  <a:pt x="459" y="1811"/>
                </a:lnTo>
                <a:lnTo>
                  <a:pt x="487" y="1829"/>
                </a:lnTo>
                <a:cubicBezTo>
                  <a:pt x="479" y="1826"/>
                  <a:pt x="474" y="1825"/>
                  <a:pt x="474" y="1825"/>
                </a:cubicBezTo>
                <a:lnTo>
                  <a:pt x="378" y="1807"/>
                </a:lnTo>
                <a:lnTo>
                  <a:pt x="473" y="1833"/>
                </a:lnTo>
                <a:lnTo>
                  <a:pt x="439" y="1849"/>
                </a:lnTo>
                <a:lnTo>
                  <a:pt x="487" y="1843"/>
                </a:lnTo>
                <a:lnTo>
                  <a:pt x="525" y="1890"/>
                </a:lnTo>
                <a:lnTo>
                  <a:pt x="511" y="1853"/>
                </a:lnTo>
                <a:lnTo>
                  <a:pt x="536" y="1865"/>
                </a:lnTo>
                <a:lnTo>
                  <a:pt x="565" y="1920"/>
                </a:lnTo>
                <a:lnTo>
                  <a:pt x="553" y="1860"/>
                </a:lnTo>
                <a:lnTo>
                  <a:pt x="587" y="1871"/>
                </a:lnTo>
                <a:lnTo>
                  <a:pt x="639" y="1909"/>
                </a:lnTo>
                <a:lnTo>
                  <a:pt x="616" y="1873"/>
                </a:lnTo>
                <a:cubicBezTo>
                  <a:pt x="743" y="1913"/>
                  <a:pt x="914" y="1963"/>
                  <a:pt x="1096" y="2015"/>
                </a:cubicBezTo>
                <a:cubicBezTo>
                  <a:pt x="1097" y="2015"/>
                  <a:pt x="1097" y="2015"/>
                  <a:pt x="1097" y="2015"/>
                </a:cubicBezTo>
                <a:cubicBezTo>
                  <a:pt x="1093" y="2040"/>
                  <a:pt x="1103" y="2057"/>
                  <a:pt x="1103" y="2057"/>
                </a:cubicBezTo>
                <a:cubicBezTo>
                  <a:pt x="1103" y="2057"/>
                  <a:pt x="983" y="1985"/>
                  <a:pt x="962" y="2078"/>
                </a:cubicBezTo>
                <a:cubicBezTo>
                  <a:pt x="954" y="2117"/>
                  <a:pt x="971" y="2151"/>
                  <a:pt x="995" y="2178"/>
                </a:cubicBezTo>
                <a:cubicBezTo>
                  <a:pt x="941" y="2217"/>
                  <a:pt x="968" y="2263"/>
                  <a:pt x="978" y="2277"/>
                </a:cubicBezTo>
                <a:cubicBezTo>
                  <a:pt x="961" y="2255"/>
                  <a:pt x="873" y="2149"/>
                  <a:pt x="789" y="2149"/>
                </a:cubicBezTo>
                <a:cubicBezTo>
                  <a:pt x="695" y="2149"/>
                  <a:pt x="733" y="2290"/>
                  <a:pt x="733" y="2290"/>
                </a:cubicBezTo>
                <a:cubicBezTo>
                  <a:pt x="733" y="2290"/>
                  <a:pt x="686" y="2252"/>
                  <a:pt x="620" y="2238"/>
                </a:cubicBezTo>
                <a:cubicBezTo>
                  <a:pt x="554" y="2224"/>
                  <a:pt x="583" y="2328"/>
                  <a:pt x="583" y="2328"/>
                </a:cubicBezTo>
                <a:cubicBezTo>
                  <a:pt x="583" y="2328"/>
                  <a:pt x="446" y="2018"/>
                  <a:pt x="259" y="2126"/>
                </a:cubicBezTo>
                <a:cubicBezTo>
                  <a:pt x="71" y="2234"/>
                  <a:pt x="353" y="2431"/>
                  <a:pt x="353" y="2431"/>
                </a:cubicBezTo>
                <a:cubicBezTo>
                  <a:pt x="353" y="2431"/>
                  <a:pt x="184" y="2374"/>
                  <a:pt x="132" y="2487"/>
                </a:cubicBezTo>
                <a:cubicBezTo>
                  <a:pt x="80" y="2600"/>
                  <a:pt x="240" y="2661"/>
                  <a:pt x="240" y="2661"/>
                </a:cubicBezTo>
                <a:lnTo>
                  <a:pt x="2632" y="2698"/>
                </a:lnTo>
                <a:cubicBezTo>
                  <a:pt x="2632" y="2698"/>
                  <a:pt x="2712" y="2004"/>
                  <a:pt x="2661" y="1915"/>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42" name="Google Shape;242;p22"/>
          <p:cNvSpPr/>
          <p:nvPr/>
        </p:nvSpPr>
        <p:spPr>
          <a:xfrm flipH="1" rot="-1676018">
            <a:off x="-965434" y="2571751"/>
            <a:ext cx="1904682" cy="2350233"/>
          </a:xfrm>
          <a:custGeom>
            <a:rect b="b" l="l" r="r" t="t"/>
            <a:pathLst>
              <a:path extrusionOk="0" h="4874" w="3950">
                <a:moveTo>
                  <a:pt x="3950" y="1590"/>
                </a:moveTo>
                <a:cubicBezTo>
                  <a:pt x="3650" y="1184"/>
                  <a:pt x="3068" y="1221"/>
                  <a:pt x="3068" y="1221"/>
                </a:cubicBezTo>
                <a:lnTo>
                  <a:pt x="3093" y="1192"/>
                </a:lnTo>
                <a:cubicBezTo>
                  <a:pt x="2900" y="1221"/>
                  <a:pt x="2396" y="1364"/>
                  <a:pt x="2396" y="1364"/>
                </a:cubicBezTo>
                <a:lnTo>
                  <a:pt x="2424" y="1311"/>
                </a:lnTo>
                <a:cubicBezTo>
                  <a:pt x="2424" y="1311"/>
                  <a:pt x="2293" y="1381"/>
                  <a:pt x="2174" y="1504"/>
                </a:cubicBezTo>
                <a:cubicBezTo>
                  <a:pt x="2139" y="1540"/>
                  <a:pt x="2101" y="1594"/>
                  <a:pt x="2065" y="1650"/>
                </a:cubicBezTo>
                <a:lnTo>
                  <a:pt x="2129" y="1427"/>
                </a:lnTo>
                <a:lnTo>
                  <a:pt x="2082" y="1450"/>
                </a:lnTo>
                <a:lnTo>
                  <a:pt x="2237" y="1070"/>
                </a:lnTo>
                <a:lnTo>
                  <a:pt x="2162" y="1103"/>
                </a:lnTo>
                <a:cubicBezTo>
                  <a:pt x="2190" y="1033"/>
                  <a:pt x="2354" y="793"/>
                  <a:pt x="2354" y="793"/>
                </a:cubicBezTo>
                <a:lnTo>
                  <a:pt x="2275" y="831"/>
                </a:lnTo>
                <a:cubicBezTo>
                  <a:pt x="2354" y="685"/>
                  <a:pt x="2575" y="437"/>
                  <a:pt x="2575" y="437"/>
                </a:cubicBezTo>
                <a:lnTo>
                  <a:pt x="2504" y="460"/>
                </a:lnTo>
                <a:lnTo>
                  <a:pt x="2664" y="296"/>
                </a:lnTo>
                <a:lnTo>
                  <a:pt x="2584" y="305"/>
                </a:lnTo>
                <a:cubicBezTo>
                  <a:pt x="2631" y="188"/>
                  <a:pt x="2795" y="0"/>
                  <a:pt x="2795" y="0"/>
                </a:cubicBezTo>
                <a:cubicBezTo>
                  <a:pt x="2603" y="70"/>
                  <a:pt x="2420" y="188"/>
                  <a:pt x="2420" y="188"/>
                </a:cubicBezTo>
                <a:lnTo>
                  <a:pt x="2420" y="132"/>
                </a:lnTo>
                <a:cubicBezTo>
                  <a:pt x="2265" y="282"/>
                  <a:pt x="2068" y="530"/>
                  <a:pt x="2068" y="530"/>
                </a:cubicBezTo>
                <a:lnTo>
                  <a:pt x="2054" y="460"/>
                </a:lnTo>
                <a:cubicBezTo>
                  <a:pt x="1984" y="573"/>
                  <a:pt x="1852" y="925"/>
                  <a:pt x="1852" y="925"/>
                </a:cubicBezTo>
                <a:lnTo>
                  <a:pt x="1833" y="854"/>
                </a:lnTo>
                <a:cubicBezTo>
                  <a:pt x="1791" y="976"/>
                  <a:pt x="1763" y="1309"/>
                  <a:pt x="1763" y="1309"/>
                </a:cubicBezTo>
                <a:lnTo>
                  <a:pt x="1749" y="1253"/>
                </a:lnTo>
                <a:cubicBezTo>
                  <a:pt x="1749" y="1253"/>
                  <a:pt x="1740" y="1348"/>
                  <a:pt x="1752" y="1505"/>
                </a:cubicBezTo>
                <a:lnTo>
                  <a:pt x="1752" y="1505"/>
                </a:lnTo>
                <a:lnTo>
                  <a:pt x="1733" y="1552"/>
                </a:lnTo>
                <a:cubicBezTo>
                  <a:pt x="1693" y="1449"/>
                  <a:pt x="1461" y="1170"/>
                  <a:pt x="1461" y="1170"/>
                </a:cubicBezTo>
                <a:lnTo>
                  <a:pt x="1449" y="1270"/>
                </a:lnTo>
                <a:lnTo>
                  <a:pt x="1286" y="1101"/>
                </a:lnTo>
                <a:lnTo>
                  <a:pt x="1283" y="1155"/>
                </a:lnTo>
                <a:cubicBezTo>
                  <a:pt x="1204" y="1061"/>
                  <a:pt x="1004" y="942"/>
                  <a:pt x="1004" y="942"/>
                </a:cubicBezTo>
                <a:lnTo>
                  <a:pt x="1011" y="992"/>
                </a:lnTo>
                <a:cubicBezTo>
                  <a:pt x="935" y="923"/>
                  <a:pt x="720" y="864"/>
                  <a:pt x="720" y="864"/>
                </a:cubicBezTo>
                <a:lnTo>
                  <a:pt x="738" y="898"/>
                </a:lnTo>
                <a:cubicBezTo>
                  <a:pt x="263" y="798"/>
                  <a:pt x="0" y="964"/>
                  <a:pt x="0" y="964"/>
                </a:cubicBezTo>
                <a:cubicBezTo>
                  <a:pt x="103" y="936"/>
                  <a:pt x="275" y="983"/>
                  <a:pt x="275" y="983"/>
                </a:cubicBezTo>
                <a:lnTo>
                  <a:pt x="206" y="1014"/>
                </a:lnTo>
                <a:cubicBezTo>
                  <a:pt x="544" y="967"/>
                  <a:pt x="857" y="1220"/>
                  <a:pt x="857" y="1220"/>
                </a:cubicBezTo>
                <a:lnTo>
                  <a:pt x="785" y="1239"/>
                </a:lnTo>
                <a:cubicBezTo>
                  <a:pt x="926" y="1273"/>
                  <a:pt x="1111" y="1414"/>
                  <a:pt x="1111" y="1414"/>
                </a:cubicBezTo>
                <a:lnTo>
                  <a:pt x="1039" y="1427"/>
                </a:lnTo>
                <a:cubicBezTo>
                  <a:pt x="1151" y="1461"/>
                  <a:pt x="1373" y="1615"/>
                  <a:pt x="1373" y="1615"/>
                </a:cubicBezTo>
                <a:lnTo>
                  <a:pt x="1317" y="1627"/>
                </a:lnTo>
                <a:cubicBezTo>
                  <a:pt x="1492" y="1668"/>
                  <a:pt x="1671" y="1769"/>
                  <a:pt x="1781" y="1840"/>
                </a:cubicBezTo>
                <a:cubicBezTo>
                  <a:pt x="1660" y="1789"/>
                  <a:pt x="1507" y="1730"/>
                  <a:pt x="1444" y="1727"/>
                </a:cubicBezTo>
                <a:lnTo>
                  <a:pt x="1481" y="1774"/>
                </a:lnTo>
                <a:cubicBezTo>
                  <a:pt x="1481" y="1774"/>
                  <a:pt x="782" y="1657"/>
                  <a:pt x="416" y="2084"/>
                </a:cubicBezTo>
                <a:lnTo>
                  <a:pt x="477" y="2070"/>
                </a:lnTo>
                <a:cubicBezTo>
                  <a:pt x="477" y="2070"/>
                  <a:pt x="97" y="2313"/>
                  <a:pt x="200" y="2890"/>
                </a:cubicBezTo>
                <a:lnTo>
                  <a:pt x="355" y="2562"/>
                </a:lnTo>
                <a:lnTo>
                  <a:pt x="360" y="2627"/>
                </a:lnTo>
                <a:cubicBezTo>
                  <a:pt x="360" y="2627"/>
                  <a:pt x="491" y="2346"/>
                  <a:pt x="693" y="2210"/>
                </a:cubicBezTo>
                <a:lnTo>
                  <a:pt x="679" y="2275"/>
                </a:lnTo>
                <a:cubicBezTo>
                  <a:pt x="679" y="2275"/>
                  <a:pt x="1031" y="2042"/>
                  <a:pt x="1167" y="2018"/>
                </a:cubicBezTo>
                <a:lnTo>
                  <a:pt x="1115" y="2065"/>
                </a:lnTo>
                <a:cubicBezTo>
                  <a:pt x="1115" y="2065"/>
                  <a:pt x="1406" y="1976"/>
                  <a:pt x="1481" y="1976"/>
                </a:cubicBezTo>
                <a:lnTo>
                  <a:pt x="1453" y="2023"/>
                </a:lnTo>
                <a:cubicBezTo>
                  <a:pt x="1453" y="2023"/>
                  <a:pt x="1563" y="2005"/>
                  <a:pt x="1665" y="1994"/>
                </a:cubicBezTo>
                <a:cubicBezTo>
                  <a:pt x="1546" y="2089"/>
                  <a:pt x="1391" y="2243"/>
                  <a:pt x="1364" y="2280"/>
                </a:cubicBezTo>
                <a:cubicBezTo>
                  <a:pt x="1327" y="2332"/>
                  <a:pt x="1294" y="2397"/>
                  <a:pt x="1294" y="2397"/>
                </a:cubicBezTo>
                <a:lnTo>
                  <a:pt x="1355" y="2355"/>
                </a:lnTo>
                <a:cubicBezTo>
                  <a:pt x="1355" y="2355"/>
                  <a:pt x="1270" y="2529"/>
                  <a:pt x="1228" y="2660"/>
                </a:cubicBezTo>
                <a:cubicBezTo>
                  <a:pt x="1186" y="2792"/>
                  <a:pt x="1195" y="2862"/>
                  <a:pt x="1195" y="2862"/>
                </a:cubicBezTo>
                <a:lnTo>
                  <a:pt x="1251" y="2806"/>
                </a:lnTo>
                <a:cubicBezTo>
                  <a:pt x="1251" y="2806"/>
                  <a:pt x="1209" y="2970"/>
                  <a:pt x="1195" y="3031"/>
                </a:cubicBezTo>
                <a:lnTo>
                  <a:pt x="1242" y="3007"/>
                </a:lnTo>
                <a:cubicBezTo>
                  <a:pt x="1242" y="3007"/>
                  <a:pt x="1228" y="3355"/>
                  <a:pt x="1327" y="3547"/>
                </a:cubicBezTo>
                <a:cubicBezTo>
                  <a:pt x="1327" y="3547"/>
                  <a:pt x="1336" y="3228"/>
                  <a:pt x="1345" y="3158"/>
                </a:cubicBezTo>
                <a:lnTo>
                  <a:pt x="1369" y="3219"/>
                </a:lnTo>
                <a:lnTo>
                  <a:pt x="1425" y="2848"/>
                </a:lnTo>
                <a:lnTo>
                  <a:pt x="1439" y="2937"/>
                </a:lnTo>
                <a:cubicBezTo>
                  <a:pt x="1439" y="2937"/>
                  <a:pt x="1486" y="2627"/>
                  <a:pt x="1552" y="2519"/>
                </a:cubicBezTo>
                <a:lnTo>
                  <a:pt x="1561" y="2576"/>
                </a:lnTo>
                <a:lnTo>
                  <a:pt x="1688" y="2275"/>
                </a:lnTo>
                <a:lnTo>
                  <a:pt x="1674" y="2379"/>
                </a:lnTo>
                <a:lnTo>
                  <a:pt x="1772" y="2173"/>
                </a:lnTo>
                <a:lnTo>
                  <a:pt x="1763" y="2247"/>
                </a:lnTo>
                <a:cubicBezTo>
                  <a:pt x="1763" y="2247"/>
                  <a:pt x="1880" y="2079"/>
                  <a:pt x="1945" y="2020"/>
                </a:cubicBezTo>
                <a:cubicBezTo>
                  <a:pt x="2401" y="3118"/>
                  <a:pt x="2656" y="4874"/>
                  <a:pt x="2656" y="4874"/>
                </a:cubicBezTo>
                <a:lnTo>
                  <a:pt x="2806" y="4824"/>
                </a:lnTo>
                <a:cubicBezTo>
                  <a:pt x="2551" y="3457"/>
                  <a:pt x="2109" y="2297"/>
                  <a:pt x="1995" y="2013"/>
                </a:cubicBezTo>
                <a:cubicBezTo>
                  <a:pt x="2030" y="2024"/>
                  <a:pt x="2089" y="2044"/>
                  <a:pt x="2138" y="2065"/>
                </a:cubicBezTo>
                <a:cubicBezTo>
                  <a:pt x="2214" y="2098"/>
                  <a:pt x="2312" y="2159"/>
                  <a:pt x="2312" y="2159"/>
                </a:cubicBezTo>
                <a:lnTo>
                  <a:pt x="2303" y="2098"/>
                </a:lnTo>
                <a:lnTo>
                  <a:pt x="2664" y="2407"/>
                </a:lnTo>
                <a:lnTo>
                  <a:pt x="2655" y="2350"/>
                </a:lnTo>
                <a:cubicBezTo>
                  <a:pt x="2739" y="2411"/>
                  <a:pt x="2932" y="2698"/>
                  <a:pt x="2932" y="2698"/>
                </a:cubicBezTo>
                <a:lnTo>
                  <a:pt x="2936" y="2641"/>
                </a:lnTo>
                <a:cubicBezTo>
                  <a:pt x="3030" y="2698"/>
                  <a:pt x="3213" y="2937"/>
                  <a:pt x="3213" y="2937"/>
                </a:cubicBezTo>
                <a:lnTo>
                  <a:pt x="3199" y="2881"/>
                </a:lnTo>
                <a:cubicBezTo>
                  <a:pt x="3279" y="2918"/>
                  <a:pt x="3406" y="3101"/>
                  <a:pt x="3406" y="3101"/>
                </a:cubicBezTo>
                <a:cubicBezTo>
                  <a:pt x="3404" y="3094"/>
                  <a:pt x="3403" y="3087"/>
                  <a:pt x="3401" y="3080"/>
                </a:cubicBezTo>
                <a:cubicBezTo>
                  <a:pt x="3325" y="2739"/>
                  <a:pt x="2979" y="2257"/>
                  <a:pt x="2979" y="2257"/>
                </a:cubicBezTo>
                <a:lnTo>
                  <a:pt x="3054" y="2280"/>
                </a:lnTo>
                <a:cubicBezTo>
                  <a:pt x="3054" y="2280"/>
                  <a:pt x="2931" y="2164"/>
                  <a:pt x="2838" y="2107"/>
                </a:cubicBezTo>
                <a:cubicBezTo>
                  <a:pt x="2693" y="2020"/>
                  <a:pt x="2374" y="1867"/>
                  <a:pt x="2168" y="1847"/>
                </a:cubicBezTo>
                <a:lnTo>
                  <a:pt x="2260" y="1795"/>
                </a:lnTo>
                <a:lnTo>
                  <a:pt x="2363" y="1795"/>
                </a:lnTo>
                <a:lnTo>
                  <a:pt x="2322" y="1750"/>
                </a:lnTo>
                <a:lnTo>
                  <a:pt x="2543" y="1725"/>
                </a:lnTo>
                <a:lnTo>
                  <a:pt x="2441" y="1705"/>
                </a:lnTo>
                <a:cubicBezTo>
                  <a:pt x="2539" y="1676"/>
                  <a:pt x="2851" y="1623"/>
                  <a:pt x="2851" y="1623"/>
                </a:cubicBezTo>
                <a:lnTo>
                  <a:pt x="2757" y="1610"/>
                </a:lnTo>
                <a:lnTo>
                  <a:pt x="3142" y="1528"/>
                </a:lnTo>
                <a:lnTo>
                  <a:pt x="3056" y="1524"/>
                </a:lnTo>
                <a:cubicBezTo>
                  <a:pt x="3150" y="1496"/>
                  <a:pt x="3450" y="1500"/>
                  <a:pt x="3450" y="1500"/>
                </a:cubicBezTo>
                <a:lnTo>
                  <a:pt x="3396" y="1467"/>
                </a:lnTo>
                <a:cubicBezTo>
                  <a:pt x="3630" y="1467"/>
                  <a:pt x="3950" y="1590"/>
                  <a:pt x="3950" y="1590"/>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43" name="Google Shape;243;p22"/>
          <p:cNvSpPr/>
          <p:nvPr/>
        </p:nvSpPr>
        <p:spPr>
          <a:xfrm flipH="1" rot="-31">
            <a:off x="4397861" y="4813152"/>
            <a:ext cx="915523" cy="378917"/>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44" name="Google Shape;244;p22"/>
          <p:cNvSpPr/>
          <p:nvPr/>
        </p:nvSpPr>
        <p:spPr>
          <a:xfrm rot="421785">
            <a:off x="193036" y="-322473"/>
            <a:ext cx="3680722" cy="668849"/>
          </a:xfrm>
          <a:custGeom>
            <a:rect b="b" l="l" r="r" t="t"/>
            <a:pathLst>
              <a:path extrusionOk="0" h="1465" w="8062">
                <a:moveTo>
                  <a:pt x="0" y="948"/>
                </a:moveTo>
                <a:cubicBezTo>
                  <a:pt x="0" y="948"/>
                  <a:pt x="1305" y="1370"/>
                  <a:pt x="1624" y="1417"/>
                </a:cubicBezTo>
                <a:cubicBezTo>
                  <a:pt x="1943" y="1464"/>
                  <a:pt x="3219" y="1483"/>
                  <a:pt x="3557" y="1445"/>
                </a:cubicBezTo>
                <a:cubicBezTo>
                  <a:pt x="3895" y="1408"/>
                  <a:pt x="6448" y="948"/>
                  <a:pt x="6898" y="798"/>
                </a:cubicBezTo>
                <a:cubicBezTo>
                  <a:pt x="7349" y="648"/>
                  <a:pt x="8062" y="197"/>
                  <a:pt x="8062" y="197"/>
                </a:cubicBezTo>
                <a:lnTo>
                  <a:pt x="7621" y="0"/>
                </a:lnTo>
                <a:cubicBezTo>
                  <a:pt x="7621" y="0"/>
                  <a:pt x="6570" y="713"/>
                  <a:pt x="5913" y="882"/>
                </a:cubicBezTo>
                <a:cubicBezTo>
                  <a:pt x="5256" y="1051"/>
                  <a:pt x="3763" y="1380"/>
                  <a:pt x="3444" y="1408"/>
                </a:cubicBezTo>
                <a:cubicBezTo>
                  <a:pt x="3125" y="1436"/>
                  <a:pt x="2122" y="1380"/>
                  <a:pt x="1906" y="1342"/>
                </a:cubicBezTo>
                <a:cubicBezTo>
                  <a:pt x="1690" y="1305"/>
                  <a:pt x="320" y="817"/>
                  <a:pt x="226" y="770"/>
                </a:cubicBezTo>
                <a:cubicBezTo>
                  <a:pt x="132" y="723"/>
                  <a:pt x="0" y="948"/>
                  <a:pt x="0" y="948"/>
                </a:cubicBez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5" name="Google Shape;245;p22"/>
          <p:cNvSpPr/>
          <p:nvPr/>
        </p:nvSpPr>
        <p:spPr>
          <a:xfrm flipH="1">
            <a:off x="7093845" y="-309557"/>
            <a:ext cx="2320672" cy="704467"/>
          </a:xfrm>
          <a:custGeom>
            <a:rect b="b" l="l" r="r" t="t"/>
            <a:pathLst>
              <a:path extrusionOk="0" h="959" w="3159">
                <a:moveTo>
                  <a:pt x="0" y="519"/>
                </a:moveTo>
                <a:cubicBezTo>
                  <a:pt x="0" y="519"/>
                  <a:pt x="495" y="738"/>
                  <a:pt x="1039" y="832"/>
                </a:cubicBezTo>
                <a:cubicBezTo>
                  <a:pt x="1584" y="926"/>
                  <a:pt x="2053" y="932"/>
                  <a:pt x="2315" y="951"/>
                </a:cubicBezTo>
                <a:cubicBezTo>
                  <a:pt x="2577" y="970"/>
                  <a:pt x="3159" y="951"/>
                  <a:pt x="3159" y="951"/>
                </a:cubicBezTo>
                <a:cubicBezTo>
                  <a:pt x="3159" y="951"/>
                  <a:pt x="2609" y="851"/>
                  <a:pt x="2490" y="832"/>
                </a:cubicBezTo>
                <a:cubicBezTo>
                  <a:pt x="2371" y="813"/>
                  <a:pt x="1790" y="707"/>
                  <a:pt x="1790" y="707"/>
                </a:cubicBezTo>
                <a:lnTo>
                  <a:pt x="2197" y="688"/>
                </a:lnTo>
                <a:cubicBezTo>
                  <a:pt x="2197" y="688"/>
                  <a:pt x="1552" y="469"/>
                  <a:pt x="1377" y="425"/>
                </a:cubicBezTo>
                <a:cubicBezTo>
                  <a:pt x="1202" y="381"/>
                  <a:pt x="745" y="250"/>
                  <a:pt x="639" y="187"/>
                </a:cubicBezTo>
                <a:cubicBezTo>
                  <a:pt x="532" y="125"/>
                  <a:pt x="213" y="0"/>
                  <a:pt x="213" y="0"/>
                </a:cubicBezTo>
                <a:lnTo>
                  <a:pt x="0" y="519"/>
                </a:ln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4">
    <p:spTree>
      <p:nvGrpSpPr>
        <p:cNvPr id="246" name="Shape 246"/>
        <p:cNvGrpSpPr/>
        <p:nvPr/>
      </p:nvGrpSpPr>
      <p:grpSpPr>
        <a:xfrm>
          <a:off x="0" y="0"/>
          <a:ext cx="0" cy="0"/>
          <a:chOff x="0" y="0"/>
          <a:chExt cx="0" cy="0"/>
        </a:xfrm>
      </p:grpSpPr>
      <p:pic>
        <p:nvPicPr>
          <p:cNvPr id="247" name="Google Shape;247;p23"/>
          <p:cNvPicPr preferRelativeResize="0"/>
          <p:nvPr/>
        </p:nvPicPr>
        <p:blipFill rotWithShape="1">
          <a:blip r:embed="rId2">
            <a:alphaModFix amt="84000"/>
          </a:blip>
          <a:srcRect b="0" l="0" r="0" t="0"/>
          <a:stretch/>
        </p:blipFill>
        <p:spPr>
          <a:xfrm>
            <a:off x="0" y="0"/>
            <a:ext cx="9144000" cy="5143500"/>
          </a:xfrm>
          <a:prstGeom prst="rect">
            <a:avLst/>
          </a:prstGeom>
          <a:noFill/>
          <a:ln>
            <a:noFill/>
          </a:ln>
        </p:spPr>
      </p:pic>
      <p:sp>
        <p:nvSpPr>
          <p:cNvPr id="248" name="Google Shape;248;p23"/>
          <p:cNvSpPr txBox="1"/>
          <p:nvPr>
            <p:ph type="title"/>
          </p:nvPr>
        </p:nvSpPr>
        <p:spPr>
          <a:xfrm>
            <a:off x="2553450" y="674213"/>
            <a:ext cx="4037100" cy="90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6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9" name="Google Shape;249;p23"/>
          <p:cNvSpPr txBox="1"/>
          <p:nvPr>
            <p:ph idx="1" type="subTitle"/>
          </p:nvPr>
        </p:nvSpPr>
        <p:spPr>
          <a:xfrm>
            <a:off x="2553450" y="1688697"/>
            <a:ext cx="4037100" cy="90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0" name="Google Shape;250;p23"/>
          <p:cNvSpPr txBox="1"/>
          <p:nvPr/>
        </p:nvSpPr>
        <p:spPr>
          <a:xfrm>
            <a:off x="2553450" y="3368601"/>
            <a:ext cx="4037100" cy="43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Assistant"/>
                <a:ea typeface="Assistant"/>
                <a:cs typeface="Assistant"/>
                <a:sym typeface="Assistant"/>
              </a:rPr>
              <a:t>Credits: This presentation template was created by </a:t>
            </a:r>
            <a:r>
              <a:rPr b="1" lang="en" sz="1000" u="sng">
                <a:solidFill>
                  <a:schemeClr val="dk1"/>
                </a:solidFill>
                <a:latin typeface="Assistant"/>
                <a:ea typeface="Assistant"/>
                <a:cs typeface="Assistant"/>
                <a:sym typeface="Assistant"/>
                <a:hlinkClick r:id="rId3">
                  <a:extLst>
                    <a:ext uri="{A12FA001-AC4F-418D-AE19-62706E023703}">
                      <ahyp:hlinkClr val="tx"/>
                    </a:ext>
                  </a:extLst>
                </a:hlinkClick>
              </a:rPr>
              <a:t>Slidesgo</a:t>
            </a:r>
            <a:r>
              <a:rPr lang="en" sz="1000">
                <a:solidFill>
                  <a:schemeClr val="dk1"/>
                </a:solidFill>
                <a:latin typeface="Assistant"/>
                <a:ea typeface="Assistant"/>
                <a:cs typeface="Assistant"/>
                <a:sym typeface="Assistant"/>
              </a:rPr>
              <a:t>, and includes icons by </a:t>
            </a:r>
            <a:r>
              <a:rPr b="1" lang="en" sz="1000" u="sng">
                <a:solidFill>
                  <a:schemeClr val="dk1"/>
                </a:solidFill>
                <a:latin typeface="Assistant"/>
                <a:ea typeface="Assistant"/>
                <a:cs typeface="Assistant"/>
                <a:sym typeface="Assistant"/>
                <a:hlinkClick r:id="rId4">
                  <a:extLst>
                    <a:ext uri="{A12FA001-AC4F-418D-AE19-62706E023703}">
                      <ahyp:hlinkClr val="tx"/>
                    </a:ext>
                  </a:extLst>
                </a:hlinkClick>
              </a:rPr>
              <a:t>Flaticon</a:t>
            </a:r>
            <a:r>
              <a:rPr b="1" lang="en" sz="1000">
                <a:solidFill>
                  <a:schemeClr val="dk1"/>
                </a:solidFill>
                <a:latin typeface="Assistant"/>
                <a:ea typeface="Assistant"/>
                <a:cs typeface="Assistant"/>
                <a:sym typeface="Assistant"/>
              </a:rPr>
              <a:t> </a:t>
            </a:r>
            <a:r>
              <a:rPr lang="en" sz="1000">
                <a:solidFill>
                  <a:schemeClr val="dk1"/>
                </a:solidFill>
                <a:latin typeface="Assistant"/>
                <a:ea typeface="Assistant"/>
                <a:cs typeface="Assistant"/>
                <a:sym typeface="Assistant"/>
              </a:rPr>
              <a:t>and infographics &amp; images by </a:t>
            </a:r>
            <a:r>
              <a:rPr b="1" lang="en" sz="1000" u="sng">
                <a:solidFill>
                  <a:schemeClr val="dk1"/>
                </a:solidFill>
                <a:latin typeface="Assistant"/>
                <a:ea typeface="Assistant"/>
                <a:cs typeface="Assistant"/>
                <a:sym typeface="Assistant"/>
                <a:hlinkClick r:id="rId5">
                  <a:extLst>
                    <a:ext uri="{A12FA001-AC4F-418D-AE19-62706E023703}">
                      <ahyp:hlinkClr val="tx"/>
                    </a:ext>
                  </a:extLst>
                </a:hlinkClick>
              </a:rPr>
              <a:t>Freepik</a:t>
            </a:r>
            <a:endParaRPr b="1" sz="1000" u="sng">
              <a:solidFill>
                <a:schemeClr val="dk1"/>
              </a:solidFill>
              <a:latin typeface="Assistant"/>
              <a:ea typeface="Assistant"/>
              <a:cs typeface="Assistant"/>
              <a:sym typeface="Assistant"/>
            </a:endParaRPr>
          </a:p>
        </p:txBody>
      </p:sp>
      <p:sp>
        <p:nvSpPr>
          <p:cNvPr id="251" name="Google Shape;251;p23"/>
          <p:cNvSpPr/>
          <p:nvPr/>
        </p:nvSpPr>
        <p:spPr>
          <a:xfrm flipH="1">
            <a:off x="-547423" y="2800350"/>
            <a:ext cx="1904680" cy="2350231"/>
          </a:xfrm>
          <a:custGeom>
            <a:rect b="b" l="l" r="r" t="t"/>
            <a:pathLst>
              <a:path extrusionOk="0" h="4874" w="3950">
                <a:moveTo>
                  <a:pt x="3950" y="1590"/>
                </a:moveTo>
                <a:cubicBezTo>
                  <a:pt x="3650" y="1184"/>
                  <a:pt x="3068" y="1221"/>
                  <a:pt x="3068" y="1221"/>
                </a:cubicBezTo>
                <a:lnTo>
                  <a:pt x="3093" y="1192"/>
                </a:lnTo>
                <a:cubicBezTo>
                  <a:pt x="2900" y="1221"/>
                  <a:pt x="2396" y="1364"/>
                  <a:pt x="2396" y="1364"/>
                </a:cubicBezTo>
                <a:lnTo>
                  <a:pt x="2424" y="1311"/>
                </a:lnTo>
                <a:cubicBezTo>
                  <a:pt x="2424" y="1311"/>
                  <a:pt x="2293" y="1381"/>
                  <a:pt x="2174" y="1504"/>
                </a:cubicBezTo>
                <a:cubicBezTo>
                  <a:pt x="2139" y="1540"/>
                  <a:pt x="2101" y="1594"/>
                  <a:pt x="2065" y="1650"/>
                </a:cubicBezTo>
                <a:lnTo>
                  <a:pt x="2129" y="1427"/>
                </a:lnTo>
                <a:lnTo>
                  <a:pt x="2082" y="1450"/>
                </a:lnTo>
                <a:lnTo>
                  <a:pt x="2237" y="1070"/>
                </a:lnTo>
                <a:lnTo>
                  <a:pt x="2162" y="1103"/>
                </a:lnTo>
                <a:cubicBezTo>
                  <a:pt x="2190" y="1033"/>
                  <a:pt x="2354" y="793"/>
                  <a:pt x="2354" y="793"/>
                </a:cubicBezTo>
                <a:lnTo>
                  <a:pt x="2275" y="831"/>
                </a:lnTo>
                <a:cubicBezTo>
                  <a:pt x="2354" y="685"/>
                  <a:pt x="2575" y="437"/>
                  <a:pt x="2575" y="437"/>
                </a:cubicBezTo>
                <a:lnTo>
                  <a:pt x="2504" y="460"/>
                </a:lnTo>
                <a:lnTo>
                  <a:pt x="2664" y="296"/>
                </a:lnTo>
                <a:lnTo>
                  <a:pt x="2584" y="305"/>
                </a:lnTo>
                <a:cubicBezTo>
                  <a:pt x="2631" y="188"/>
                  <a:pt x="2795" y="0"/>
                  <a:pt x="2795" y="0"/>
                </a:cubicBezTo>
                <a:cubicBezTo>
                  <a:pt x="2603" y="70"/>
                  <a:pt x="2420" y="188"/>
                  <a:pt x="2420" y="188"/>
                </a:cubicBezTo>
                <a:lnTo>
                  <a:pt x="2420" y="132"/>
                </a:lnTo>
                <a:cubicBezTo>
                  <a:pt x="2265" y="282"/>
                  <a:pt x="2068" y="530"/>
                  <a:pt x="2068" y="530"/>
                </a:cubicBezTo>
                <a:lnTo>
                  <a:pt x="2054" y="460"/>
                </a:lnTo>
                <a:cubicBezTo>
                  <a:pt x="1984" y="573"/>
                  <a:pt x="1852" y="925"/>
                  <a:pt x="1852" y="925"/>
                </a:cubicBezTo>
                <a:lnTo>
                  <a:pt x="1833" y="854"/>
                </a:lnTo>
                <a:cubicBezTo>
                  <a:pt x="1791" y="976"/>
                  <a:pt x="1763" y="1309"/>
                  <a:pt x="1763" y="1309"/>
                </a:cubicBezTo>
                <a:lnTo>
                  <a:pt x="1749" y="1253"/>
                </a:lnTo>
                <a:cubicBezTo>
                  <a:pt x="1749" y="1253"/>
                  <a:pt x="1740" y="1348"/>
                  <a:pt x="1752" y="1505"/>
                </a:cubicBezTo>
                <a:lnTo>
                  <a:pt x="1752" y="1505"/>
                </a:lnTo>
                <a:lnTo>
                  <a:pt x="1733" y="1552"/>
                </a:lnTo>
                <a:cubicBezTo>
                  <a:pt x="1693" y="1449"/>
                  <a:pt x="1461" y="1170"/>
                  <a:pt x="1461" y="1170"/>
                </a:cubicBezTo>
                <a:lnTo>
                  <a:pt x="1449" y="1270"/>
                </a:lnTo>
                <a:lnTo>
                  <a:pt x="1286" y="1101"/>
                </a:lnTo>
                <a:lnTo>
                  <a:pt x="1283" y="1155"/>
                </a:lnTo>
                <a:cubicBezTo>
                  <a:pt x="1204" y="1061"/>
                  <a:pt x="1004" y="942"/>
                  <a:pt x="1004" y="942"/>
                </a:cubicBezTo>
                <a:lnTo>
                  <a:pt x="1011" y="992"/>
                </a:lnTo>
                <a:cubicBezTo>
                  <a:pt x="935" y="923"/>
                  <a:pt x="720" y="864"/>
                  <a:pt x="720" y="864"/>
                </a:cubicBezTo>
                <a:lnTo>
                  <a:pt x="738" y="898"/>
                </a:lnTo>
                <a:cubicBezTo>
                  <a:pt x="263" y="798"/>
                  <a:pt x="0" y="964"/>
                  <a:pt x="0" y="964"/>
                </a:cubicBezTo>
                <a:cubicBezTo>
                  <a:pt x="103" y="936"/>
                  <a:pt x="275" y="983"/>
                  <a:pt x="275" y="983"/>
                </a:cubicBezTo>
                <a:lnTo>
                  <a:pt x="206" y="1014"/>
                </a:lnTo>
                <a:cubicBezTo>
                  <a:pt x="544" y="967"/>
                  <a:pt x="857" y="1220"/>
                  <a:pt x="857" y="1220"/>
                </a:cubicBezTo>
                <a:lnTo>
                  <a:pt x="785" y="1239"/>
                </a:lnTo>
                <a:cubicBezTo>
                  <a:pt x="926" y="1273"/>
                  <a:pt x="1111" y="1414"/>
                  <a:pt x="1111" y="1414"/>
                </a:cubicBezTo>
                <a:lnTo>
                  <a:pt x="1039" y="1427"/>
                </a:lnTo>
                <a:cubicBezTo>
                  <a:pt x="1151" y="1461"/>
                  <a:pt x="1373" y="1615"/>
                  <a:pt x="1373" y="1615"/>
                </a:cubicBezTo>
                <a:lnTo>
                  <a:pt x="1317" y="1627"/>
                </a:lnTo>
                <a:cubicBezTo>
                  <a:pt x="1492" y="1668"/>
                  <a:pt x="1671" y="1769"/>
                  <a:pt x="1781" y="1840"/>
                </a:cubicBezTo>
                <a:cubicBezTo>
                  <a:pt x="1660" y="1789"/>
                  <a:pt x="1507" y="1730"/>
                  <a:pt x="1444" y="1727"/>
                </a:cubicBezTo>
                <a:lnTo>
                  <a:pt x="1481" y="1774"/>
                </a:lnTo>
                <a:cubicBezTo>
                  <a:pt x="1481" y="1774"/>
                  <a:pt x="782" y="1657"/>
                  <a:pt x="416" y="2084"/>
                </a:cubicBezTo>
                <a:lnTo>
                  <a:pt x="477" y="2070"/>
                </a:lnTo>
                <a:cubicBezTo>
                  <a:pt x="477" y="2070"/>
                  <a:pt x="97" y="2313"/>
                  <a:pt x="200" y="2890"/>
                </a:cubicBezTo>
                <a:lnTo>
                  <a:pt x="355" y="2562"/>
                </a:lnTo>
                <a:lnTo>
                  <a:pt x="360" y="2627"/>
                </a:lnTo>
                <a:cubicBezTo>
                  <a:pt x="360" y="2627"/>
                  <a:pt x="491" y="2346"/>
                  <a:pt x="693" y="2210"/>
                </a:cubicBezTo>
                <a:lnTo>
                  <a:pt x="679" y="2275"/>
                </a:lnTo>
                <a:cubicBezTo>
                  <a:pt x="679" y="2275"/>
                  <a:pt x="1031" y="2042"/>
                  <a:pt x="1167" y="2018"/>
                </a:cubicBezTo>
                <a:lnTo>
                  <a:pt x="1115" y="2065"/>
                </a:lnTo>
                <a:cubicBezTo>
                  <a:pt x="1115" y="2065"/>
                  <a:pt x="1406" y="1976"/>
                  <a:pt x="1481" y="1976"/>
                </a:cubicBezTo>
                <a:lnTo>
                  <a:pt x="1453" y="2023"/>
                </a:lnTo>
                <a:cubicBezTo>
                  <a:pt x="1453" y="2023"/>
                  <a:pt x="1563" y="2005"/>
                  <a:pt x="1665" y="1994"/>
                </a:cubicBezTo>
                <a:cubicBezTo>
                  <a:pt x="1546" y="2089"/>
                  <a:pt x="1391" y="2243"/>
                  <a:pt x="1364" y="2280"/>
                </a:cubicBezTo>
                <a:cubicBezTo>
                  <a:pt x="1327" y="2332"/>
                  <a:pt x="1294" y="2397"/>
                  <a:pt x="1294" y="2397"/>
                </a:cubicBezTo>
                <a:lnTo>
                  <a:pt x="1355" y="2355"/>
                </a:lnTo>
                <a:cubicBezTo>
                  <a:pt x="1355" y="2355"/>
                  <a:pt x="1270" y="2529"/>
                  <a:pt x="1228" y="2660"/>
                </a:cubicBezTo>
                <a:cubicBezTo>
                  <a:pt x="1186" y="2792"/>
                  <a:pt x="1195" y="2862"/>
                  <a:pt x="1195" y="2862"/>
                </a:cubicBezTo>
                <a:lnTo>
                  <a:pt x="1251" y="2806"/>
                </a:lnTo>
                <a:cubicBezTo>
                  <a:pt x="1251" y="2806"/>
                  <a:pt x="1209" y="2970"/>
                  <a:pt x="1195" y="3031"/>
                </a:cubicBezTo>
                <a:lnTo>
                  <a:pt x="1242" y="3007"/>
                </a:lnTo>
                <a:cubicBezTo>
                  <a:pt x="1242" y="3007"/>
                  <a:pt x="1228" y="3355"/>
                  <a:pt x="1327" y="3547"/>
                </a:cubicBezTo>
                <a:cubicBezTo>
                  <a:pt x="1327" y="3547"/>
                  <a:pt x="1336" y="3228"/>
                  <a:pt x="1345" y="3158"/>
                </a:cubicBezTo>
                <a:lnTo>
                  <a:pt x="1369" y="3219"/>
                </a:lnTo>
                <a:lnTo>
                  <a:pt x="1425" y="2848"/>
                </a:lnTo>
                <a:lnTo>
                  <a:pt x="1439" y="2937"/>
                </a:lnTo>
                <a:cubicBezTo>
                  <a:pt x="1439" y="2937"/>
                  <a:pt x="1486" y="2627"/>
                  <a:pt x="1552" y="2519"/>
                </a:cubicBezTo>
                <a:lnTo>
                  <a:pt x="1561" y="2576"/>
                </a:lnTo>
                <a:lnTo>
                  <a:pt x="1688" y="2275"/>
                </a:lnTo>
                <a:lnTo>
                  <a:pt x="1674" y="2379"/>
                </a:lnTo>
                <a:lnTo>
                  <a:pt x="1772" y="2173"/>
                </a:lnTo>
                <a:lnTo>
                  <a:pt x="1763" y="2247"/>
                </a:lnTo>
                <a:cubicBezTo>
                  <a:pt x="1763" y="2247"/>
                  <a:pt x="1880" y="2079"/>
                  <a:pt x="1945" y="2020"/>
                </a:cubicBezTo>
                <a:cubicBezTo>
                  <a:pt x="2401" y="3118"/>
                  <a:pt x="2656" y="4874"/>
                  <a:pt x="2656" y="4874"/>
                </a:cubicBezTo>
                <a:lnTo>
                  <a:pt x="2806" y="4824"/>
                </a:lnTo>
                <a:cubicBezTo>
                  <a:pt x="2551" y="3457"/>
                  <a:pt x="2109" y="2297"/>
                  <a:pt x="1995" y="2013"/>
                </a:cubicBezTo>
                <a:cubicBezTo>
                  <a:pt x="2030" y="2024"/>
                  <a:pt x="2089" y="2044"/>
                  <a:pt x="2138" y="2065"/>
                </a:cubicBezTo>
                <a:cubicBezTo>
                  <a:pt x="2214" y="2098"/>
                  <a:pt x="2312" y="2159"/>
                  <a:pt x="2312" y="2159"/>
                </a:cubicBezTo>
                <a:lnTo>
                  <a:pt x="2303" y="2098"/>
                </a:lnTo>
                <a:lnTo>
                  <a:pt x="2664" y="2407"/>
                </a:lnTo>
                <a:lnTo>
                  <a:pt x="2655" y="2350"/>
                </a:lnTo>
                <a:cubicBezTo>
                  <a:pt x="2739" y="2411"/>
                  <a:pt x="2932" y="2698"/>
                  <a:pt x="2932" y="2698"/>
                </a:cubicBezTo>
                <a:lnTo>
                  <a:pt x="2936" y="2641"/>
                </a:lnTo>
                <a:cubicBezTo>
                  <a:pt x="3030" y="2698"/>
                  <a:pt x="3213" y="2937"/>
                  <a:pt x="3213" y="2937"/>
                </a:cubicBezTo>
                <a:lnTo>
                  <a:pt x="3199" y="2881"/>
                </a:lnTo>
                <a:cubicBezTo>
                  <a:pt x="3279" y="2918"/>
                  <a:pt x="3406" y="3101"/>
                  <a:pt x="3406" y="3101"/>
                </a:cubicBezTo>
                <a:cubicBezTo>
                  <a:pt x="3404" y="3094"/>
                  <a:pt x="3403" y="3087"/>
                  <a:pt x="3401" y="3080"/>
                </a:cubicBezTo>
                <a:cubicBezTo>
                  <a:pt x="3325" y="2739"/>
                  <a:pt x="2979" y="2257"/>
                  <a:pt x="2979" y="2257"/>
                </a:cubicBezTo>
                <a:lnTo>
                  <a:pt x="3054" y="2280"/>
                </a:lnTo>
                <a:cubicBezTo>
                  <a:pt x="3054" y="2280"/>
                  <a:pt x="2931" y="2164"/>
                  <a:pt x="2838" y="2107"/>
                </a:cubicBezTo>
                <a:cubicBezTo>
                  <a:pt x="2693" y="2020"/>
                  <a:pt x="2374" y="1867"/>
                  <a:pt x="2168" y="1847"/>
                </a:cubicBezTo>
                <a:lnTo>
                  <a:pt x="2260" y="1795"/>
                </a:lnTo>
                <a:lnTo>
                  <a:pt x="2363" y="1795"/>
                </a:lnTo>
                <a:lnTo>
                  <a:pt x="2322" y="1750"/>
                </a:lnTo>
                <a:lnTo>
                  <a:pt x="2543" y="1725"/>
                </a:lnTo>
                <a:lnTo>
                  <a:pt x="2441" y="1705"/>
                </a:lnTo>
                <a:cubicBezTo>
                  <a:pt x="2539" y="1676"/>
                  <a:pt x="2851" y="1623"/>
                  <a:pt x="2851" y="1623"/>
                </a:cubicBezTo>
                <a:lnTo>
                  <a:pt x="2757" y="1610"/>
                </a:lnTo>
                <a:lnTo>
                  <a:pt x="3142" y="1528"/>
                </a:lnTo>
                <a:lnTo>
                  <a:pt x="3056" y="1524"/>
                </a:lnTo>
                <a:cubicBezTo>
                  <a:pt x="3150" y="1496"/>
                  <a:pt x="3450" y="1500"/>
                  <a:pt x="3450" y="1500"/>
                </a:cubicBezTo>
                <a:lnTo>
                  <a:pt x="3396" y="1467"/>
                </a:lnTo>
                <a:cubicBezTo>
                  <a:pt x="3630" y="1467"/>
                  <a:pt x="3950" y="1590"/>
                  <a:pt x="3950" y="1590"/>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52" name="Google Shape;252;p23"/>
          <p:cNvSpPr/>
          <p:nvPr/>
        </p:nvSpPr>
        <p:spPr>
          <a:xfrm flipH="1">
            <a:off x="-52111" y="4391725"/>
            <a:ext cx="9392686" cy="880899"/>
          </a:xfrm>
          <a:custGeom>
            <a:rect b="b" l="l" r="r" t="t"/>
            <a:pathLst>
              <a:path extrusionOk="0" h="1197" w="9450">
                <a:moveTo>
                  <a:pt x="19" y="549"/>
                </a:moveTo>
                <a:cubicBezTo>
                  <a:pt x="19" y="549"/>
                  <a:pt x="254" y="558"/>
                  <a:pt x="423" y="605"/>
                </a:cubicBezTo>
                <a:cubicBezTo>
                  <a:pt x="592" y="652"/>
                  <a:pt x="1258" y="784"/>
                  <a:pt x="1408" y="774"/>
                </a:cubicBezTo>
                <a:cubicBezTo>
                  <a:pt x="1558" y="765"/>
                  <a:pt x="1859" y="737"/>
                  <a:pt x="2018" y="774"/>
                </a:cubicBezTo>
                <a:cubicBezTo>
                  <a:pt x="2177" y="812"/>
                  <a:pt x="2534" y="924"/>
                  <a:pt x="2712" y="924"/>
                </a:cubicBezTo>
                <a:cubicBezTo>
                  <a:pt x="2890" y="924"/>
                  <a:pt x="3228" y="821"/>
                  <a:pt x="3491" y="831"/>
                </a:cubicBezTo>
                <a:cubicBezTo>
                  <a:pt x="3754" y="840"/>
                  <a:pt x="3998" y="793"/>
                  <a:pt x="4082" y="755"/>
                </a:cubicBezTo>
                <a:cubicBezTo>
                  <a:pt x="4167" y="718"/>
                  <a:pt x="4514" y="774"/>
                  <a:pt x="4514" y="774"/>
                </a:cubicBezTo>
                <a:lnTo>
                  <a:pt x="4505" y="690"/>
                </a:lnTo>
                <a:cubicBezTo>
                  <a:pt x="4505" y="690"/>
                  <a:pt x="5734" y="699"/>
                  <a:pt x="5903" y="662"/>
                </a:cubicBezTo>
                <a:cubicBezTo>
                  <a:pt x="6072" y="624"/>
                  <a:pt x="6316" y="464"/>
                  <a:pt x="6316" y="464"/>
                </a:cubicBezTo>
                <a:lnTo>
                  <a:pt x="6319" y="368"/>
                </a:lnTo>
                <a:cubicBezTo>
                  <a:pt x="6319" y="368"/>
                  <a:pt x="6757" y="389"/>
                  <a:pt x="6992" y="305"/>
                </a:cubicBezTo>
                <a:cubicBezTo>
                  <a:pt x="7227" y="220"/>
                  <a:pt x="7424" y="23"/>
                  <a:pt x="7827" y="5"/>
                </a:cubicBezTo>
                <a:cubicBezTo>
                  <a:pt x="8230" y="-14"/>
                  <a:pt x="8324" y="23"/>
                  <a:pt x="8549" y="23"/>
                </a:cubicBezTo>
                <a:cubicBezTo>
                  <a:pt x="8774" y="23"/>
                  <a:pt x="8840" y="14"/>
                  <a:pt x="9000" y="61"/>
                </a:cubicBezTo>
                <a:cubicBezTo>
                  <a:pt x="9159" y="108"/>
                  <a:pt x="9403" y="164"/>
                  <a:pt x="9403" y="164"/>
                </a:cubicBezTo>
                <a:lnTo>
                  <a:pt x="9450" y="1159"/>
                </a:lnTo>
                <a:lnTo>
                  <a:pt x="0" y="1197"/>
                </a:lnTo>
                <a:lnTo>
                  <a:pt x="19" y="549"/>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53" name="Google Shape;253;p23"/>
          <p:cNvSpPr/>
          <p:nvPr/>
        </p:nvSpPr>
        <p:spPr>
          <a:xfrm flipH="1" rot="-1003035">
            <a:off x="-101453" y="-440724"/>
            <a:ext cx="2893602" cy="1270802"/>
          </a:xfrm>
          <a:custGeom>
            <a:rect b="b" l="l" r="r" t="t"/>
            <a:pathLst>
              <a:path extrusionOk="0" h="2112" w="4809">
                <a:moveTo>
                  <a:pt x="0" y="2112"/>
                </a:moveTo>
                <a:cubicBezTo>
                  <a:pt x="0" y="2112"/>
                  <a:pt x="1450" y="1605"/>
                  <a:pt x="1788" y="1446"/>
                </a:cubicBezTo>
                <a:cubicBezTo>
                  <a:pt x="2126" y="1286"/>
                  <a:pt x="2436" y="1145"/>
                  <a:pt x="2436" y="1145"/>
                </a:cubicBezTo>
                <a:lnTo>
                  <a:pt x="2417" y="1249"/>
                </a:lnTo>
                <a:cubicBezTo>
                  <a:pt x="2417" y="1249"/>
                  <a:pt x="2942" y="995"/>
                  <a:pt x="3195" y="798"/>
                </a:cubicBezTo>
                <a:cubicBezTo>
                  <a:pt x="3448" y="601"/>
                  <a:pt x="4284" y="0"/>
                  <a:pt x="4284" y="0"/>
                </a:cubicBezTo>
                <a:lnTo>
                  <a:pt x="4809" y="517"/>
                </a:lnTo>
                <a:cubicBezTo>
                  <a:pt x="4809" y="517"/>
                  <a:pt x="4528" y="742"/>
                  <a:pt x="4143" y="948"/>
                </a:cubicBezTo>
                <a:cubicBezTo>
                  <a:pt x="3758" y="1155"/>
                  <a:pt x="2586" y="1577"/>
                  <a:pt x="2454" y="1633"/>
                </a:cubicBezTo>
                <a:cubicBezTo>
                  <a:pt x="2323" y="1690"/>
                  <a:pt x="1938" y="1793"/>
                  <a:pt x="1938" y="1793"/>
                </a:cubicBezTo>
                <a:lnTo>
                  <a:pt x="2013" y="1662"/>
                </a:lnTo>
                <a:cubicBezTo>
                  <a:pt x="2013" y="1662"/>
                  <a:pt x="253" y="2131"/>
                  <a:pt x="0" y="2112"/>
                </a:cubicBez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4" name="Google Shape;254;p23"/>
          <p:cNvSpPr/>
          <p:nvPr/>
        </p:nvSpPr>
        <p:spPr>
          <a:xfrm flipH="1">
            <a:off x="7112483" y="-104632"/>
            <a:ext cx="2320672" cy="704467"/>
          </a:xfrm>
          <a:custGeom>
            <a:rect b="b" l="l" r="r" t="t"/>
            <a:pathLst>
              <a:path extrusionOk="0" h="959" w="3159">
                <a:moveTo>
                  <a:pt x="0" y="519"/>
                </a:moveTo>
                <a:cubicBezTo>
                  <a:pt x="0" y="519"/>
                  <a:pt x="495" y="738"/>
                  <a:pt x="1039" y="832"/>
                </a:cubicBezTo>
                <a:cubicBezTo>
                  <a:pt x="1584" y="926"/>
                  <a:pt x="2053" y="932"/>
                  <a:pt x="2315" y="951"/>
                </a:cubicBezTo>
                <a:cubicBezTo>
                  <a:pt x="2577" y="970"/>
                  <a:pt x="3159" y="951"/>
                  <a:pt x="3159" y="951"/>
                </a:cubicBezTo>
                <a:cubicBezTo>
                  <a:pt x="3159" y="951"/>
                  <a:pt x="2609" y="851"/>
                  <a:pt x="2490" y="832"/>
                </a:cubicBezTo>
                <a:cubicBezTo>
                  <a:pt x="2371" y="813"/>
                  <a:pt x="1790" y="707"/>
                  <a:pt x="1790" y="707"/>
                </a:cubicBezTo>
                <a:lnTo>
                  <a:pt x="2197" y="688"/>
                </a:lnTo>
                <a:cubicBezTo>
                  <a:pt x="2197" y="688"/>
                  <a:pt x="1552" y="469"/>
                  <a:pt x="1377" y="425"/>
                </a:cubicBezTo>
                <a:cubicBezTo>
                  <a:pt x="1202" y="381"/>
                  <a:pt x="745" y="250"/>
                  <a:pt x="639" y="187"/>
                </a:cubicBezTo>
                <a:cubicBezTo>
                  <a:pt x="532" y="125"/>
                  <a:pt x="213" y="0"/>
                  <a:pt x="213" y="0"/>
                </a:cubicBezTo>
                <a:lnTo>
                  <a:pt x="0" y="519"/>
                </a:ln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5" name="Google Shape;255;p23"/>
          <p:cNvSpPr/>
          <p:nvPr/>
        </p:nvSpPr>
        <p:spPr>
          <a:xfrm flipH="1" rot="452542">
            <a:off x="2893908" y="4423177"/>
            <a:ext cx="1321725" cy="547045"/>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56" name="Google Shape;256;p23"/>
          <p:cNvSpPr/>
          <p:nvPr/>
        </p:nvSpPr>
        <p:spPr>
          <a:xfrm rot="31">
            <a:off x="4759829" y="4675677"/>
            <a:ext cx="915523" cy="378917"/>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57" name="Google Shape;257;p23"/>
          <p:cNvSpPr/>
          <p:nvPr/>
        </p:nvSpPr>
        <p:spPr>
          <a:xfrm flipH="1" rot="-421785">
            <a:off x="2822392" y="-393297"/>
            <a:ext cx="3680722" cy="668849"/>
          </a:xfrm>
          <a:custGeom>
            <a:rect b="b" l="l" r="r" t="t"/>
            <a:pathLst>
              <a:path extrusionOk="0" h="1465" w="8062">
                <a:moveTo>
                  <a:pt x="0" y="948"/>
                </a:moveTo>
                <a:cubicBezTo>
                  <a:pt x="0" y="948"/>
                  <a:pt x="1305" y="1370"/>
                  <a:pt x="1624" y="1417"/>
                </a:cubicBezTo>
                <a:cubicBezTo>
                  <a:pt x="1943" y="1464"/>
                  <a:pt x="3219" y="1483"/>
                  <a:pt x="3557" y="1445"/>
                </a:cubicBezTo>
                <a:cubicBezTo>
                  <a:pt x="3895" y="1408"/>
                  <a:pt x="6448" y="948"/>
                  <a:pt x="6898" y="798"/>
                </a:cubicBezTo>
                <a:cubicBezTo>
                  <a:pt x="7349" y="648"/>
                  <a:pt x="8062" y="197"/>
                  <a:pt x="8062" y="197"/>
                </a:cubicBezTo>
                <a:lnTo>
                  <a:pt x="7621" y="0"/>
                </a:lnTo>
                <a:cubicBezTo>
                  <a:pt x="7621" y="0"/>
                  <a:pt x="6570" y="713"/>
                  <a:pt x="5913" y="882"/>
                </a:cubicBezTo>
                <a:cubicBezTo>
                  <a:pt x="5256" y="1051"/>
                  <a:pt x="3763" y="1380"/>
                  <a:pt x="3444" y="1408"/>
                </a:cubicBezTo>
                <a:cubicBezTo>
                  <a:pt x="3125" y="1436"/>
                  <a:pt x="2122" y="1380"/>
                  <a:pt x="1906" y="1342"/>
                </a:cubicBezTo>
                <a:cubicBezTo>
                  <a:pt x="1690" y="1305"/>
                  <a:pt x="320" y="817"/>
                  <a:pt x="226" y="770"/>
                </a:cubicBezTo>
                <a:cubicBezTo>
                  <a:pt x="132" y="723"/>
                  <a:pt x="0" y="948"/>
                  <a:pt x="0" y="948"/>
                </a:cubicBez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8" name="Google Shape;258;p23"/>
          <p:cNvSpPr/>
          <p:nvPr/>
        </p:nvSpPr>
        <p:spPr>
          <a:xfrm flipH="1">
            <a:off x="8020509" y="4163658"/>
            <a:ext cx="1378394" cy="880899"/>
          </a:xfrm>
          <a:custGeom>
            <a:rect b="b" l="l" r="r" t="t"/>
            <a:pathLst>
              <a:path extrusionOk="0" h="926" w="1449">
                <a:moveTo>
                  <a:pt x="1" y="410"/>
                </a:moveTo>
                <a:cubicBezTo>
                  <a:pt x="1" y="410"/>
                  <a:pt x="-8" y="293"/>
                  <a:pt x="67" y="302"/>
                </a:cubicBezTo>
                <a:cubicBezTo>
                  <a:pt x="142" y="311"/>
                  <a:pt x="170" y="372"/>
                  <a:pt x="170" y="372"/>
                </a:cubicBezTo>
                <a:cubicBezTo>
                  <a:pt x="170" y="372"/>
                  <a:pt x="175" y="274"/>
                  <a:pt x="236" y="283"/>
                </a:cubicBezTo>
                <a:lnTo>
                  <a:pt x="297" y="293"/>
                </a:lnTo>
                <a:cubicBezTo>
                  <a:pt x="297" y="293"/>
                  <a:pt x="189" y="30"/>
                  <a:pt x="386" y="2"/>
                </a:cubicBezTo>
                <a:cubicBezTo>
                  <a:pt x="583" y="-27"/>
                  <a:pt x="527" y="232"/>
                  <a:pt x="527" y="232"/>
                </a:cubicBezTo>
                <a:cubicBezTo>
                  <a:pt x="527" y="232"/>
                  <a:pt x="602" y="91"/>
                  <a:pt x="668" y="142"/>
                </a:cubicBezTo>
                <a:cubicBezTo>
                  <a:pt x="733" y="194"/>
                  <a:pt x="696" y="377"/>
                  <a:pt x="696" y="377"/>
                </a:cubicBezTo>
                <a:cubicBezTo>
                  <a:pt x="696" y="377"/>
                  <a:pt x="799" y="246"/>
                  <a:pt x="818" y="321"/>
                </a:cubicBezTo>
                <a:cubicBezTo>
                  <a:pt x="837" y="396"/>
                  <a:pt x="795" y="466"/>
                  <a:pt x="795" y="466"/>
                </a:cubicBezTo>
                <a:cubicBezTo>
                  <a:pt x="795" y="466"/>
                  <a:pt x="851" y="447"/>
                  <a:pt x="860" y="494"/>
                </a:cubicBezTo>
                <a:cubicBezTo>
                  <a:pt x="870" y="541"/>
                  <a:pt x="856" y="574"/>
                  <a:pt x="856" y="574"/>
                </a:cubicBezTo>
                <a:cubicBezTo>
                  <a:pt x="856" y="574"/>
                  <a:pt x="902" y="523"/>
                  <a:pt x="935" y="565"/>
                </a:cubicBezTo>
                <a:cubicBezTo>
                  <a:pt x="968" y="607"/>
                  <a:pt x="978" y="621"/>
                  <a:pt x="978" y="621"/>
                </a:cubicBezTo>
                <a:cubicBezTo>
                  <a:pt x="978" y="621"/>
                  <a:pt x="926" y="462"/>
                  <a:pt x="1001" y="452"/>
                </a:cubicBezTo>
                <a:cubicBezTo>
                  <a:pt x="1076" y="443"/>
                  <a:pt x="1071" y="532"/>
                  <a:pt x="1071" y="532"/>
                </a:cubicBezTo>
                <a:cubicBezTo>
                  <a:pt x="1071" y="532"/>
                  <a:pt x="1146" y="405"/>
                  <a:pt x="1208" y="480"/>
                </a:cubicBezTo>
                <a:cubicBezTo>
                  <a:pt x="1269" y="555"/>
                  <a:pt x="1189" y="654"/>
                  <a:pt x="1189" y="654"/>
                </a:cubicBezTo>
                <a:cubicBezTo>
                  <a:pt x="1189" y="654"/>
                  <a:pt x="1278" y="527"/>
                  <a:pt x="1330" y="626"/>
                </a:cubicBezTo>
                <a:cubicBezTo>
                  <a:pt x="1381" y="724"/>
                  <a:pt x="1315" y="790"/>
                  <a:pt x="1315" y="790"/>
                </a:cubicBezTo>
                <a:cubicBezTo>
                  <a:pt x="1315" y="790"/>
                  <a:pt x="1409" y="734"/>
                  <a:pt x="1437" y="785"/>
                </a:cubicBezTo>
                <a:cubicBezTo>
                  <a:pt x="1466" y="837"/>
                  <a:pt x="1433" y="898"/>
                  <a:pt x="1433" y="898"/>
                </a:cubicBezTo>
                <a:lnTo>
                  <a:pt x="15" y="926"/>
                </a:lnTo>
                <a:lnTo>
                  <a:pt x="1" y="410"/>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59" name="Google Shape;259;p23"/>
          <p:cNvSpPr/>
          <p:nvPr/>
        </p:nvSpPr>
        <p:spPr>
          <a:xfrm flipH="1" rot="-31">
            <a:off x="6765754" y="4716209"/>
            <a:ext cx="915523" cy="378917"/>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60" name="Google Shape;260;p23"/>
          <p:cNvSpPr/>
          <p:nvPr/>
        </p:nvSpPr>
        <p:spPr>
          <a:xfrm rot="31">
            <a:off x="887591" y="4225177"/>
            <a:ext cx="915523" cy="378917"/>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3">
    <p:spTree>
      <p:nvGrpSpPr>
        <p:cNvPr id="261" name="Shape 261"/>
        <p:cNvGrpSpPr/>
        <p:nvPr/>
      </p:nvGrpSpPr>
      <p:grpSpPr>
        <a:xfrm>
          <a:off x="0" y="0"/>
          <a:ext cx="0" cy="0"/>
          <a:chOff x="0" y="0"/>
          <a:chExt cx="0" cy="0"/>
        </a:xfrm>
      </p:grpSpPr>
      <p:pic>
        <p:nvPicPr>
          <p:cNvPr id="262" name="Google Shape;262;p24"/>
          <p:cNvPicPr preferRelativeResize="0"/>
          <p:nvPr/>
        </p:nvPicPr>
        <p:blipFill rotWithShape="1">
          <a:blip r:embed="rId2">
            <a:alphaModFix amt="84000"/>
          </a:blip>
          <a:srcRect b="0" l="0" r="0" t="0"/>
          <a:stretch/>
        </p:blipFill>
        <p:spPr>
          <a:xfrm>
            <a:off x="0" y="0"/>
            <a:ext cx="9144000" cy="5143500"/>
          </a:xfrm>
          <a:prstGeom prst="rect">
            <a:avLst/>
          </a:prstGeom>
          <a:noFill/>
          <a:ln>
            <a:noFill/>
          </a:ln>
        </p:spPr>
      </p:pic>
      <p:sp>
        <p:nvSpPr>
          <p:cNvPr id="263" name="Google Shape;263;p24"/>
          <p:cNvSpPr/>
          <p:nvPr/>
        </p:nvSpPr>
        <p:spPr>
          <a:xfrm>
            <a:off x="-105825" y="4391725"/>
            <a:ext cx="9392686" cy="880899"/>
          </a:xfrm>
          <a:custGeom>
            <a:rect b="b" l="l" r="r" t="t"/>
            <a:pathLst>
              <a:path extrusionOk="0" h="1197" w="9450">
                <a:moveTo>
                  <a:pt x="19" y="549"/>
                </a:moveTo>
                <a:cubicBezTo>
                  <a:pt x="19" y="549"/>
                  <a:pt x="254" y="558"/>
                  <a:pt x="423" y="605"/>
                </a:cubicBezTo>
                <a:cubicBezTo>
                  <a:pt x="592" y="652"/>
                  <a:pt x="1258" y="784"/>
                  <a:pt x="1408" y="774"/>
                </a:cubicBezTo>
                <a:cubicBezTo>
                  <a:pt x="1558" y="765"/>
                  <a:pt x="1859" y="737"/>
                  <a:pt x="2018" y="774"/>
                </a:cubicBezTo>
                <a:cubicBezTo>
                  <a:pt x="2177" y="812"/>
                  <a:pt x="2534" y="924"/>
                  <a:pt x="2712" y="924"/>
                </a:cubicBezTo>
                <a:cubicBezTo>
                  <a:pt x="2890" y="924"/>
                  <a:pt x="3228" y="821"/>
                  <a:pt x="3491" y="831"/>
                </a:cubicBezTo>
                <a:cubicBezTo>
                  <a:pt x="3754" y="840"/>
                  <a:pt x="3998" y="793"/>
                  <a:pt x="4082" y="755"/>
                </a:cubicBezTo>
                <a:cubicBezTo>
                  <a:pt x="4167" y="718"/>
                  <a:pt x="4514" y="774"/>
                  <a:pt x="4514" y="774"/>
                </a:cubicBezTo>
                <a:lnTo>
                  <a:pt x="4505" y="690"/>
                </a:lnTo>
                <a:cubicBezTo>
                  <a:pt x="4505" y="690"/>
                  <a:pt x="5734" y="699"/>
                  <a:pt x="5903" y="662"/>
                </a:cubicBezTo>
                <a:cubicBezTo>
                  <a:pt x="6072" y="624"/>
                  <a:pt x="6316" y="464"/>
                  <a:pt x="6316" y="464"/>
                </a:cubicBezTo>
                <a:lnTo>
                  <a:pt x="6319" y="368"/>
                </a:lnTo>
                <a:cubicBezTo>
                  <a:pt x="6319" y="368"/>
                  <a:pt x="6757" y="389"/>
                  <a:pt x="6992" y="305"/>
                </a:cubicBezTo>
                <a:cubicBezTo>
                  <a:pt x="7227" y="220"/>
                  <a:pt x="7424" y="23"/>
                  <a:pt x="7827" y="5"/>
                </a:cubicBezTo>
                <a:cubicBezTo>
                  <a:pt x="8230" y="-14"/>
                  <a:pt x="8324" y="23"/>
                  <a:pt x="8549" y="23"/>
                </a:cubicBezTo>
                <a:cubicBezTo>
                  <a:pt x="8774" y="23"/>
                  <a:pt x="8840" y="14"/>
                  <a:pt x="9000" y="61"/>
                </a:cubicBezTo>
                <a:cubicBezTo>
                  <a:pt x="9159" y="108"/>
                  <a:pt x="9403" y="164"/>
                  <a:pt x="9403" y="164"/>
                </a:cubicBezTo>
                <a:lnTo>
                  <a:pt x="9450" y="1159"/>
                </a:lnTo>
                <a:lnTo>
                  <a:pt x="0" y="1197"/>
                </a:lnTo>
                <a:lnTo>
                  <a:pt x="19" y="549"/>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64" name="Google Shape;264;p24"/>
          <p:cNvSpPr/>
          <p:nvPr/>
        </p:nvSpPr>
        <p:spPr>
          <a:xfrm>
            <a:off x="-198405" y="-104632"/>
            <a:ext cx="2320672" cy="704467"/>
          </a:xfrm>
          <a:custGeom>
            <a:rect b="b" l="l" r="r" t="t"/>
            <a:pathLst>
              <a:path extrusionOk="0" h="959" w="3159">
                <a:moveTo>
                  <a:pt x="0" y="519"/>
                </a:moveTo>
                <a:cubicBezTo>
                  <a:pt x="0" y="519"/>
                  <a:pt x="495" y="738"/>
                  <a:pt x="1039" y="832"/>
                </a:cubicBezTo>
                <a:cubicBezTo>
                  <a:pt x="1584" y="926"/>
                  <a:pt x="2053" y="932"/>
                  <a:pt x="2315" y="951"/>
                </a:cubicBezTo>
                <a:cubicBezTo>
                  <a:pt x="2577" y="970"/>
                  <a:pt x="3159" y="951"/>
                  <a:pt x="3159" y="951"/>
                </a:cubicBezTo>
                <a:cubicBezTo>
                  <a:pt x="3159" y="951"/>
                  <a:pt x="2609" y="851"/>
                  <a:pt x="2490" y="832"/>
                </a:cubicBezTo>
                <a:cubicBezTo>
                  <a:pt x="2371" y="813"/>
                  <a:pt x="1790" y="707"/>
                  <a:pt x="1790" y="707"/>
                </a:cubicBezTo>
                <a:lnTo>
                  <a:pt x="2197" y="688"/>
                </a:lnTo>
                <a:cubicBezTo>
                  <a:pt x="2197" y="688"/>
                  <a:pt x="1552" y="469"/>
                  <a:pt x="1377" y="425"/>
                </a:cubicBezTo>
                <a:cubicBezTo>
                  <a:pt x="1202" y="381"/>
                  <a:pt x="745" y="250"/>
                  <a:pt x="639" y="187"/>
                </a:cubicBezTo>
                <a:cubicBezTo>
                  <a:pt x="532" y="125"/>
                  <a:pt x="213" y="0"/>
                  <a:pt x="213" y="0"/>
                </a:cubicBezTo>
                <a:lnTo>
                  <a:pt x="0" y="519"/>
                </a:ln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5" name="Google Shape;265;p24"/>
          <p:cNvSpPr/>
          <p:nvPr/>
        </p:nvSpPr>
        <p:spPr>
          <a:xfrm flipH="1" rot="495376">
            <a:off x="504167" y="4642710"/>
            <a:ext cx="915524" cy="378918"/>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66" name="Google Shape;266;p24"/>
          <p:cNvSpPr/>
          <p:nvPr/>
        </p:nvSpPr>
        <p:spPr>
          <a:xfrm rot="421785">
            <a:off x="2731636" y="-393297"/>
            <a:ext cx="3680722" cy="668849"/>
          </a:xfrm>
          <a:custGeom>
            <a:rect b="b" l="l" r="r" t="t"/>
            <a:pathLst>
              <a:path extrusionOk="0" h="1465" w="8062">
                <a:moveTo>
                  <a:pt x="0" y="948"/>
                </a:moveTo>
                <a:cubicBezTo>
                  <a:pt x="0" y="948"/>
                  <a:pt x="1305" y="1370"/>
                  <a:pt x="1624" y="1417"/>
                </a:cubicBezTo>
                <a:cubicBezTo>
                  <a:pt x="1943" y="1464"/>
                  <a:pt x="3219" y="1483"/>
                  <a:pt x="3557" y="1445"/>
                </a:cubicBezTo>
                <a:cubicBezTo>
                  <a:pt x="3895" y="1408"/>
                  <a:pt x="6448" y="948"/>
                  <a:pt x="6898" y="798"/>
                </a:cubicBezTo>
                <a:cubicBezTo>
                  <a:pt x="7349" y="648"/>
                  <a:pt x="8062" y="197"/>
                  <a:pt x="8062" y="197"/>
                </a:cubicBezTo>
                <a:lnTo>
                  <a:pt x="7621" y="0"/>
                </a:lnTo>
                <a:cubicBezTo>
                  <a:pt x="7621" y="0"/>
                  <a:pt x="6570" y="713"/>
                  <a:pt x="5913" y="882"/>
                </a:cubicBezTo>
                <a:cubicBezTo>
                  <a:pt x="5256" y="1051"/>
                  <a:pt x="3763" y="1380"/>
                  <a:pt x="3444" y="1408"/>
                </a:cubicBezTo>
                <a:cubicBezTo>
                  <a:pt x="3125" y="1436"/>
                  <a:pt x="2122" y="1380"/>
                  <a:pt x="1906" y="1342"/>
                </a:cubicBezTo>
                <a:cubicBezTo>
                  <a:pt x="1690" y="1305"/>
                  <a:pt x="320" y="817"/>
                  <a:pt x="226" y="770"/>
                </a:cubicBezTo>
                <a:cubicBezTo>
                  <a:pt x="132" y="723"/>
                  <a:pt x="0" y="948"/>
                  <a:pt x="0" y="948"/>
                </a:cubicBez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7" name="Google Shape;267;p24"/>
          <p:cNvSpPr/>
          <p:nvPr/>
        </p:nvSpPr>
        <p:spPr>
          <a:xfrm flipH="1">
            <a:off x="6877098" y="-257032"/>
            <a:ext cx="2320672" cy="704467"/>
          </a:xfrm>
          <a:custGeom>
            <a:rect b="b" l="l" r="r" t="t"/>
            <a:pathLst>
              <a:path extrusionOk="0" h="959" w="3159">
                <a:moveTo>
                  <a:pt x="0" y="519"/>
                </a:moveTo>
                <a:cubicBezTo>
                  <a:pt x="0" y="519"/>
                  <a:pt x="495" y="738"/>
                  <a:pt x="1039" y="832"/>
                </a:cubicBezTo>
                <a:cubicBezTo>
                  <a:pt x="1584" y="926"/>
                  <a:pt x="2053" y="932"/>
                  <a:pt x="2315" y="951"/>
                </a:cubicBezTo>
                <a:cubicBezTo>
                  <a:pt x="2577" y="970"/>
                  <a:pt x="3159" y="951"/>
                  <a:pt x="3159" y="951"/>
                </a:cubicBezTo>
                <a:cubicBezTo>
                  <a:pt x="3159" y="951"/>
                  <a:pt x="2609" y="851"/>
                  <a:pt x="2490" y="832"/>
                </a:cubicBezTo>
                <a:cubicBezTo>
                  <a:pt x="2371" y="813"/>
                  <a:pt x="1790" y="707"/>
                  <a:pt x="1790" y="707"/>
                </a:cubicBezTo>
                <a:lnTo>
                  <a:pt x="2197" y="688"/>
                </a:lnTo>
                <a:cubicBezTo>
                  <a:pt x="2197" y="688"/>
                  <a:pt x="1552" y="469"/>
                  <a:pt x="1377" y="425"/>
                </a:cubicBezTo>
                <a:cubicBezTo>
                  <a:pt x="1202" y="381"/>
                  <a:pt x="745" y="250"/>
                  <a:pt x="639" y="187"/>
                </a:cubicBezTo>
                <a:cubicBezTo>
                  <a:pt x="532" y="125"/>
                  <a:pt x="213" y="0"/>
                  <a:pt x="213" y="0"/>
                </a:cubicBezTo>
                <a:lnTo>
                  <a:pt x="0" y="519"/>
                </a:ln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8" name="Google Shape;268;p24"/>
          <p:cNvSpPr/>
          <p:nvPr/>
        </p:nvSpPr>
        <p:spPr>
          <a:xfrm rot="-495376">
            <a:off x="3996667" y="4667860"/>
            <a:ext cx="915524" cy="378918"/>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2">
    <p:spTree>
      <p:nvGrpSpPr>
        <p:cNvPr id="269" name="Shape 269"/>
        <p:cNvGrpSpPr/>
        <p:nvPr/>
      </p:nvGrpSpPr>
      <p:grpSpPr>
        <a:xfrm>
          <a:off x="0" y="0"/>
          <a:ext cx="0" cy="0"/>
          <a:chOff x="0" y="0"/>
          <a:chExt cx="0" cy="0"/>
        </a:xfrm>
      </p:grpSpPr>
      <p:pic>
        <p:nvPicPr>
          <p:cNvPr id="270" name="Google Shape;270;p25"/>
          <p:cNvPicPr preferRelativeResize="0"/>
          <p:nvPr/>
        </p:nvPicPr>
        <p:blipFill rotWithShape="1">
          <a:blip r:embed="rId2">
            <a:alphaModFix amt="84000"/>
          </a:blip>
          <a:srcRect b="0" l="0" r="0" t="0"/>
          <a:stretch/>
        </p:blipFill>
        <p:spPr>
          <a:xfrm>
            <a:off x="0" y="0"/>
            <a:ext cx="9144000" cy="5143500"/>
          </a:xfrm>
          <a:prstGeom prst="rect">
            <a:avLst/>
          </a:prstGeom>
          <a:noFill/>
          <a:ln>
            <a:noFill/>
          </a:ln>
        </p:spPr>
      </p:pic>
      <p:sp>
        <p:nvSpPr>
          <p:cNvPr id="271" name="Google Shape;271;p25"/>
          <p:cNvSpPr/>
          <p:nvPr/>
        </p:nvSpPr>
        <p:spPr>
          <a:xfrm flipH="1">
            <a:off x="-104782" y="4391725"/>
            <a:ext cx="9392686" cy="880899"/>
          </a:xfrm>
          <a:custGeom>
            <a:rect b="b" l="l" r="r" t="t"/>
            <a:pathLst>
              <a:path extrusionOk="0" h="1197" w="9450">
                <a:moveTo>
                  <a:pt x="19" y="549"/>
                </a:moveTo>
                <a:cubicBezTo>
                  <a:pt x="19" y="549"/>
                  <a:pt x="254" y="558"/>
                  <a:pt x="423" y="605"/>
                </a:cubicBezTo>
                <a:cubicBezTo>
                  <a:pt x="592" y="652"/>
                  <a:pt x="1258" y="784"/>
                  <a:pt x="1408" y="774"/>
                </a:cubicBezTo>
                <a:cubicBezTo>
                  <a:pt x="1558" y="765"/>
                  <a:pt x="1859" y="737"/>
                  <a:pt x="2018" y="774"/>
                </a:cubicBezTo>
                <a:cubicBezTo>
                  <a:pt x="2177" y="812"/>
                  <a:pt x="2534" y="924"/>
                  <a:pt x="2712" y="924"/>
                </a:cubicBezTo>
                <a:cubicBezTo>
                  <a:pt x="2890" y="924"/>
                  <a:pt x="3228" y="821"/>
                  <a:pt x="3491" y="831"/>
                </a:cubicBezTo>
                <a:cubicBezTo>
                  <a:pt x="3754" y="840"/>
                  <a:pt x="3998" y="793"/>
                  <a:pt x="4082" y="755"/>
                </a:cubicBezTo>
                <a:cubicBezTo>
                  <a:pt x="4167" y="718"/>
                  <a:pt x="4514" y="774"/>
                  <a:pt x="4514" y="774"/>
                </a:cubicBezTo>
                <a:lnTo>
                  <a:pt x="4505" y="690"/>
                </a:lnTo>
                <a:cubicBezTo>
                  <a:pt x="4505" y="690"/>
                  <a:pt x="5734" y="699"/>
                  <a:pt x="5903" y="662"/>
                </a:cubicBezTo>
                <a:cubicBezTo>
                  <a:pt x="6072" y="624"/>
                  <a:pt x="6316" y="464"/>
                  <a:pt x="6316" y="464"/>
                </a:cubicBezTo>
                <a:lnTo>
                  <a:pt x="6319" y="368"/>
                </a:lnTo>
                <a:cubicBezTo>
                  <a:pt x="6319" y="368"/>
                  <a:pt x="6757" y="389"/>
                  <a:pt x="6992" y="305"/>
                </a:cubicBezTo>
                <a:cubicBezTo>
                  <a:pt x="7227" y="220"/>
                  <a:pt x="7424" y="23"/>
                  <a:pt x="7827" y="5"/>
                </a:cubicBezTo>
                <a:cubicBezTo>
                  <a:pt x="8230" y="-14"/>
                  <a:pt x="8324" y="23"/>
                  <a:pt x="8549" y="23"/>
                </a:cubicBezTo>
                <a:cubicBezTo>
                  <a:pt x="8774" y="23"/>
                  <a:pt x="8840" y="14"/>
                  <a:pt x="9000" y="61"/>
                </a:cubicBezTo>
                <a:cubicBezTo>
                  <a:pt x="9159" y="108"/>
                  <a:pt x="9403" y="164"/>
                  <a:pt x="9403" y="164"/>
                </a:cubicBezTo>
                <a:lnTo>
                  <a:pt x="9450" y="1159"/>
                </a:lnTo>
                <a:lnTo>
                  <a:pt x="0" y="1197"/>
                </a:lnTo>
                <a:lnTo>
                  <a:pt x="19" y="549"/>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72" name="Google Shape;272;p25"/>
          <p:cNvSpPr/>
          <p:nvPr/>
        </p:nvSpPr>
        <p:spPr>
          <a:xfrm flipH="1" rot="194061">
            <a:off x="6988136" y="-309481"/>
            <a:ext cx="2320673" cy="704467"/>
          </a:xfrm>
          <a:custGeom>
            <a:rect b="b" l="l" r="r" t="t"/>
            <a:pathLst>
              <a:path extrusionOk="0" h="959" w="3159">
                <a:moveTo>
                  <a:pt x="0" y="519"/>
                </a:moveTo>
                <a:cubicBezTo>
                  <a:pt x="0" y="519"/>
                  <a:pt x="495" y="738"/>
                  <a:pt x="1039" y="832"/>
                </a:cubicBezTo>
                <a:cubicBezTo>
                  <a:pt x="1584" y="926"/>
                  <a:pt x="2053" y="932"/>
                  <a:pt x="2315" y="951"/>
                </a:cubicBezTo>
                <a:cubicBezTo>
                  <a:pt x="2577" y="970"/>
                  <a:pt x="3159" y="951"/>
                  <a:pt x="3159" y="951"/>
                </a:cubicBezTo>
                <a:cubicBezTo>
                  <a:pt x="3159" y="951"/>
                  <a:pt x="2609" y="851"/>
                  <a:pt x="2490" y="832"/>
                </a:cubicBezTo>
                <a:cubicBezTo>
                  <a:pt x="2371" y="813"/>
                  <a:pt x="1790" y="707"/>
                  <a:pt x="1790" y="707"/>
                </a:cubicBezTo>
                <a:lnTo>
                  <a:pt x="2197" y="688"/>
                </a:lnTo>
                <a:cubicBezTo>
                  <a:pt x="2197" y="688"/>
                  <a:pt x="1552" y="469"/>
                  <a:pt x="1377" y="425"/>
                </a:cubicBezTo>
                <a:cubicBezTo>
                  <a:pt x="1202" y="381"/>
                  <a:pt x="745" y="250"/>
                  <a:pt x="639" y="187"/>
                </a:cubicBezTo>
                <a:cubicBezTo>
                  <a:pt x="532" y="125"/>
                  <a:pt x="213" y="0"/>
                  <a:pt x="213" y="0"/>
                </a:cubicBezTo>
                <a:lnTo>
                  <a:pt x="0" y="519"/>
                </a:ln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3" name="Google Shape;273;p25"/>
          <p:cNvSpPr/>
          <p:nvPr/>
        </p:nvSpPr>
        <p:spPr>
          <a:xfrm flipH="1" rot="452542">
            <a:off x="-490389" y="4126177"/>
            <a:ext cx="1321725" cy="547045"/>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74" name="Google Shape;274;p25"/>
          <p:cNvSpPr/>
          <p:nvPr/>
        </p:nvSpPr>
        <p:spPr>
          <a:xfrm rot="-495376">
            <a:off x="4363775" y="4700810"/>
            <a:ext cx="915524" cy="378918"/>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75" name="Google Shape;275;p25"/>
          <p:cNvSpPr/>
          <p:nvPr/>
        </p:nvSpPr>
        <p:spPr>
          <a:xfrm flipH="1">
            <a:off x="8144181" y="2683983"/>
            <a:ext cx="1904680" cy="2350231"/>
          </a:xfrm>
          <a:custGeom>
            <a:rect b="b" l="l" r="r" t="t"/>
            <a:pathLst>
              <a:path extrusionOk="0" h="4874" w="3950">
                <a:moveTo>
                  <a:pt x="3950" y="1590"/>
                </a:moveTo>
                <a:cubicBezTo>
                  <a:pt x="3650" y="1184"/>
                  <a:pt x="3068" y="1221"/>
                  <a:pt x="3068" y="1221"/>
                </a:cubicBezTo>
                <a:lnTo>
                  <a:pt x="3093" y="1192"/>
                </a:lnTo>
                <a:cubicBezTo>
                  <a:pt x="2900" y="1221"/>
                  <a:pt x="2396" y="1364"/>
                  <a:pt x="2396" y="1364"/>
                </a:cubicBezTo>
                <a:lnTo>
                  <a:pt x="2424" y="1311"/>
                </a:lnTo>
                <a:cubicBezTo>
                  <a:pt x="2424" y="1311"/>
                  <a:pt x="2293" y="1381"/>
                  <a:pt x="2174" y="1504"/>
                </a:cubicBezTo>
                <a:cubicBezTo>
                  <a:pt x="2139" y="1540"/>
                  <a:pt x="2101" y="1594"/>
                  <a:pt x="2065" y="1650"/>
                </a:cubicBezTo>
                <a:lnTo>
                  <a:pt x="2129" y="1427"/>
                </a:lnTo>
                <a:lnTo>
                  <a:pt x="2082" y="1450"/>
                </a:lnTo>
                <a:lnTo>
                  <a:pt x="2237" y="1070"/>
                </a:lnTo>
                <a:lnTo>
                  <a:pt x="2162" y="1103"/>
                </a:lnTo>
                <a:cubicBezTo>
                  <a:pt x="2190" y="1033"/>
                  <a:pt x="2354" y="793"/>
                  <a:pt x="2354" y="793"/>
                </a:cubicBezTo>
                <a:lnTo>
                  <a:pt x="2275" y="831"/>
                </a:lnTo>
                <a:cubicBezTo>
                  <a:pt x="2354" y="685"/>
                  <a:pt x="2575" y="437"/>
                  <a:pt x="2575" y="437"/>
                </a:cubicBezTo>
                <a:lnTo>
                  <a:pt x="2504" y="460"/>
                </a:lnTo>
                <a:lnTo>
                  <a:pt x="2664" y="296"/>
                </a:lnTo>
                <a:lnTo>
                  <a:pt x="2584" y="305"/>
                </a:lnTo>
                <a:cubicBezTo>
                  <a:pt x="2631" y="188"/>
                  <a:pt x="2795" y="0"/>
                  <a:pt x="2795" y="0"/>
                </a:cubicBezTo>
                <a:cubicBezTo>
                  <a:pt x="2603" y="70"/>
                  <a:pt x="2420" y="188"/>
                  <a:pt x="2420" y="188"/>
                </a:cubicBezTo>
                <a:lnTo>
                  <a:pt x="2420" y="132"/>
                </a:lnTo>
                <a:cubicBezTo>
                  <a:pt x="2265" y="282"/>
                  <a:pt x="2068" y="530"/>
                  <a:pt x="2068" y="530"/>
                </a:cubicBezTo>
                <a:lnTo>
                  <a:pt x="2054" y="460"/>
                </a:lnTo>
                <a:cubicBezTo>
                  <a:pt x="1984" y="573"/>
                  <a:pt x="1852" y="925"/>
                  <a:pt x="1852" y="925"/>
                </a:cubicBezTo>
                <a:lnTo>
                  <a:pt x="1833" y="854"/>
                </a:lnTo>
                <a:cubicBezTo>
                  <a:pt x="1791" y="976"/>
                  <a:pt x="1763" y="1309"/>
                  <a:pt x="1763" y="1309"/>
                </a:cubicBezTo>
                <a:lnTo>
                  <a:pt x="1749" y="1253"/>
                </a:lnTo>
                <a:cubicBezTo>
                  <a:pt x="1749" y="1253"/>
                  <a:pt x="1740" y="1348"/>
                  <a:pt x="1752" y="1505"/>
                </a:cubicBezTo>
                <a:lnTo>
                  <a:pt x="1752" y="1505"/>
                </a:lnTo>
                <a:lnTo>
                  <a:pt x="1733" y="1552"/>
                </a:lnTo>
                <a:cubicBezTo>
                  <a:pt x="1693" y="1449"/>
                  <a:pt x="1461" y="1170"/>
                  <a:pt x="1461" y="1170"/>
                </a:cubicBezTo>
                <a:lnTo>
                  <a:pt x="1449" y="1270"/>
                </a:lnTo>
                <a:lnTo>
                  <a:pt x="1286" y="1101"/>
                </a:lnTo>
                <a:lnTo>
                  <a:pt x="1283" y="1155"/>
                </a:lnTo>
                <a:cubicBezTo>
                  <a:pt x="1204" y="1061"/>
                  <a:pt x="1004" y="942"/>
                  <a:pt x="1004" y="942"/>
                </a:cubicBezTo>
                <a:lnTo>
                  <a:pt x="1011" y="992"/>
                </a:lnTo>
                <a:cubicBezTo>
                  <a:pt x="935" y="923"/>
                  <a:pt x="720" y="864"/>
                  <a:pt x="720" y="864"/>
                </a:cubicBezTo>
                <a:lnTo>
                  <a:pt x="738" y="898"/>
                </a:lnTo>
                <a:cubicBezTo>
                  <a:pt x="263" y="798"/>
                  <a:pt x="0" y="964"/>
                  <a:pt x="0" y="964"/>
                </a:cubicBezTo>
                <a:cubicBezTo>
                  <a:pt x="103" y="936"/>
                  <a:pt x="275" y="983"/>
                  <a:pt x="275" y="983"/>
                </a:cubicBezTo>
                <a:lnTo>
                  <a:pt x="206" y="1014"/>
                </a:lnTo>
                <a:cubicBezTo>
                  <a:pt x="544" y="967"/>
                  <a:pt x="857" y="1220"/>
                  <a:pt x="857" y="1220"/>
                </a:cubicBezTo>
                <a:lnTo>
                  <a:pt x="785" y="1239"/>
                </a:lnTo>
                <a:cubicBezTo>
                  <a:pt x="926" y="1273"/>
                  <a:pt x="1111" y="1414"/>
                  <a:pt x="1111" y="1414"/>
                </a:cubicBezTo>
                <a:lnTo>
                  <a:pt x="1039" y="1427"/>
                </a:lnTo>
                <a:cubicBezTo>
                  <a:pt x="1151" y="1461"/>
                  <a:pt x="1373" y="1615"/>
                  <a:pt x="1373" y="1615"/>
                </a:cubicBezTo>
                <a:lnTo>
                  <a:pt x="1317" y="1627"/>
                </a:lnTo>
                <a:cubicBezTo>
                  <a:pt x="1492" y="1668"/>
                  <a:pt x="1671" y="1769"/>
                  <a:pt x="1781" y="1840"/>
                </a:cubicBezTo>
                <a:cubicBezTo>
                  <a:pt x="1660" y="1789"/>
                  <a:pt x="1507" y="1730"/>
                  <a:pt x="1444" y="1727"/>
                </a:cubicBezTo>
                <a:lnTo>
                  <a:pt x="1481" y="1774"/>
                </a:lnTo>
                <a:cubicBezTo>
                  <a:pt x="1481" y="1774"/>
                  <a:pt x="782" y="1657"/>
                  <a:pt x="416" y="2084"/>
                </a:cubicBezTo>
                <a:lnTo>
                  <a:pt x="477" y="2070"/>
                </a:lnTo>
                <a:cubicBezTo>
                  <a:pt x="477" y="2070"/>
                  <a:pt x="97" y="2313"/>
                  <a:pt x="200" y="2890"/>
                </a:cubicBezTo>
                <a:lnTo>
                  <a:pt x="355" y="2562"/>
                </a:lnTo>
                <a:lnTo>
                  <a:pt x="360" y="2627"/>
                </a:lnTo>
                <a:cubicBezTo>
                  <a:pt x="360" y="2627"/>
                  <a:pt x="491" y="2346"/>
                  <a:pt x="693" y="2210"/>
                </a:cubicBezTo>
                <a:lnTo>
                  <a:pt x="679" y="2275"/>
                </a:lnTo>
                <a:cubicBezTo>
                  <a:pt x="679" y="2275"/>
                  <a:pt x="1031" y="2042"/>
                  <a:pt x="1167" y="2018"/>
                </a:cubicBezTo>
                <a:lnTo>
                  <a:pt x="1115" y="2065"/>
                </a:lnTo>
                <a:cubicBezTo>
                  <a:pt x="1115" y="2065"/>
                  <a:pt x="1406" y="1976"/>
                  <a:pt x="1481" y="1976"/>
                </a:cubicBezTo>
                <a:lnTo>
                  <a:pt x="1453" y="2023"/>
                </a:lnTo>
                <a:cubicBezTo>
                  <a:pt x="1453" y="2023"/>
                  <a:pt x="1563" y="2005"/>
                  <a:pt x="1665" y="1994"/>
                </a:cubicBezTo>
                <a:cubicBezTo>
                  <a:pt x="1546" y="2089"/>
                  <a:pt x="1391" y="2243"/>
                  <a:pt x="1364" y="2280"/>
                </a:cubicBezTo>
                <a:cubicBezTo>
                  <a:pt x="1327" y="2332"/>
                  <a:pt x="1294" y="2397"/>
                  <a:pt x="1294" y="2397"/>
                </a:cubicBezTo>
                <a:lnTo>
                  <a:pt x="1355" y="2355"/>
                </a:lnTo>
                <a:cubicBezTo>
                  <a:pt x="1355" y="2355"/>
                  <a:pt x="1270" y="2529"/>
                  <a:pt x="1228" y="2660"/>
                </a:cubicBezTo>
                <a:cubicBezTo>
                  <a:pt x="1186" y="2792"/>
                  <a:pt x="1195" y="2862"/>
                  <a:pt x="1195" y="2862"/>
                </a:cubicBezTo>
                <a:lnTo>
                  <a:pt x="1251" y="2806"/>
                </a:lnTo>
                <a:cubicBezTo>
                  <a:pt x="1251" y="2806"/>
                  <a:pt x="1209" y="2970"/>
                  <a:pt x="1195" y="3031"/>
                </a:cubicBezTo>
                <a:lnTo>
                  <a:pt x="1242" y="3007"/>
                </a:lnTo>
                <a:cubicBezTo>
                  <a:pt x="1242" y="3007"/>
                  <a:pt x="1228" y="3355"/>
                  <a:pt x="1327" y="3547"/>
                </a:cubicBezTo>
                <a:cubicBezTo>
                  <a:pt x="1327" y="3547"/>
                  <a:pt x="1336" y="3228"/>
                  <a:pt x="1345" y="3158"/>
                </a:cubicBezTo>
                <a:lnTo>
                  <a:pt x="1369" y="3219"/>
                </a:lnTo>
                <a:lnTo>
                  <a:pt x="1425" y="2848"/>
                </a:lnTo>
                <a:lnTo>
                  <a:pt x="1439" y="2937"/>
                </a:lnTo>
                <a:cubicBezTo>
                  <a:pt x="1439" y="2937"/>
                  <a:pt x="1486" y="2627"/>
                  <a:pt x="1552" y="2519"/>
                </a:cubicBezTo>
                <a:lnTo>
                  <a:pt x="1561" y="2576"/>
                </a:lnTo>
                <a:lnTo>
                  <a:pt x="1688" y="2275"/>
                </a:lnTo>
                <a:lnTo>
                  <a:pt x="1674" y="2379"/>
                </a:lnTo>
                <a:lnTo>
                  <a:pt x="1772" y="2173"/>
                </a:lnTo>
                <a:lnTo>
                  <a:pt x="1763" y="2247"/>
                </a:lnTo>
                <a:cubicBezTo>
                  <a:pt x="1763" y="2247"/>
                  <a:pt x="1880" y="2079"/>
                  <a:pt x="1945" y="2020"/>
                </a:cubicBezTo>
                <a:cubicBezTo>
                  <a:pt x="2401" y="3118"/>
                  <a:pt x="2656" y="4874"/>
                  <a:pt x="2656" y="4874"/>
                </a:cubicBezTo>
                <a:lnTo>
                  <a:pt x="2806" y="4824"/>
                </a:lnTo>
                <a:cubicBezTo>
                  <a:pt x="2551" y="3457"/>
                  <a:pt x="2109" y="2297"/>
                  <a:pt x="1995" y="2013"/>
                </a:cubicBezTo>
                <a:cubicBezTo>
                  <a:pt x="2030" y="2024"/>
                  <a:pt x="2089" y="2044"/>
                  <a:pt x="2138" y="2065"/>
                </a:cubicBezTo>
                <a:cubicBezTo>
                  <a:pt x="2214" y="2098"/>
                  <a:pt x="2312" y="2159"/>
                  <a:pt x="2312" y="2159"/>
                </a:cubicBezTo>
                <a:lnTo>
                  <a:pt x="2303" y="2098"/>
                </a:lnTo>
                <a:lnTo>
                  <a:pt x="2664" y="2407"/>
                </a:lnTo>
                <a:lnTo>
                  <a:pt x="2655" y="2350"/>
                </a:lnTo>
                <a:cubicBezTo>
                  <a:pt x="2739" y="2411"/>
                  <a:pt x="2932" y="2698"/>
                  <a:pt x="2932" y="2698"/>
                </a:cubicBezTo>
                <a:lnTo>
                  <a:pt x="2936" y="2641"/>
                </a:lnTo>
                <a:cubicBezTo>
                  <a:pt x="3030" y="2698"/>
                  <a:pt x="3213" y="2937"/>
                  <a:pt x="3213" y="2937"/>
                </a:cubicBezTo>
                <a:lnTo>
                  <a:pt x="3199" y="2881"/>
                </a:lnTo>
                <a:cubicBezTo>
                  <a:pt x="3279" y="2918"/>
                  <a:pt x="3406" y="3101"/>
                  <a:pt x="3406" y="3101"/>
                </a:cubicBezTo>
                <a:cubicBezTo>
                  <a:pt x="3404" y="3094"/>
                  <a:pt x="3403" y="3087"/>
                  <a:pt x="3401" y="3080"/>
                </a:cubicBezTo>
                <a:cubicBezTo>
                  <a:pt x="3325" y="2739"/>
                  <a:pt x="2979" y="2257"/>
                  <a:pt x="2979" y="2257"/>
                </a:cubicBezTo>
                <a:lnTo>
                  <a:pt x="3054" y="2280"/>
                </a:lnTo>
                <a:cubicBezTo>
                  <a:pt x="3054" y="2280"/>
                  <a:pt x="2931" y="2164"/>
                  <a:pt x="2838" y="2107"/>
                </a:cubicBezTo>
                <a:cubicBezTo>
                  <a:pt x="2693" y="2020"/>
                  <a:pt x="2374" y="1867"/>
                  <a:pt x="2168" y="1847"/>
                </a:cubicBezTo>
                <a:lnTo>
                  <a:pt x="2260" y="1795"/>
                </a:lnTo>
                <a:lnTo>
                  <a:pt x="2363" y="1795"/>
                </a:lnTo>
                <a:lnTo>
                  <a:pt x="2322" y="1750"/>
                </a:lnTo>
                <a:lnTo>
                  <a:pt x="2543" y="1725"/>
                </a:lnTo>
                <a:lnTo>
                  <a:pt x="2441" y="1705"/>
                </a:lnTo>
                <a:cubicBezTo>
                  <a:pt x="2539" y="1676"/>
                  <a:pt x="2851" y="1623"/>
                  <a:pt x="2851" y="1623"/>
                </a:cubicBezTo>
                <a:lnTo>
                  <a:pt x="2757" y="1610"/>
                </a:lnTo>
                <a:lnTo>
                  <a:pt x="3142" y="1528"/>
                </a:lnTo>
                <a:lnTo>
                  <a:pt x="3056" y="1524"/>
                </a:lnTo>
                <a:cubicBezTo>
                  <a:pt x="3150" y="1496"/>
                  <a:pt x="3450" y="1500"/>
                  <a:pt x="3450" y="1500"/>
                </a:cubicBezTo>
                <a:lnTo>
                  <a:pt x="3396" y="1467"/>
                </a:lnTo>
                <a:cubicBezTo>
                  <a:pt x="3630" y="1467"/>
                  <a:pt x="3950" y="1590"/>
                  <a:pt x="3950" y="1590"/>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76" name="Google Shape;276;p25"/>
          <p:cNvSpPr/>
          <p:nvPr/>
        </p:nvSpPr>
        <p:spPr>
          <a:xfrm>
            <a:off x="-320492" y="-257032"/>
            <a:ext cx="2320672" cy="704467"/>
          </a:xfrm>
          <a:custGeom>
            <a:rect b="b" l="l" r="r" t="t"/>
            <a:pathLst>
              <a:path extrusionOk="0" h="959" w="3159">
                <a:moveTo>
                  <a:pt x="0" y="519"/>
                </a:moveTo>
                <a:cubicBezTo>
                  <a:pt x="0" y="519"/>
                  <a:pt x="495" y="738"/>
                  <a:pt x="1039" y="832"/>
                </a:cubicBezTo>
                <a:cubicBezTo>
                  <a:pt x="1584" y="926"/>
                  <a:pt x="2053" y="932"/>
                  <a:pt x="2315" y="951"/>
                </a:cubicBezTo>
                <a:cubicBezTo>
                  <a:pt x="2577" y="970"/>
                  <a:pt x="3159" y="951"/>
                  <a:pt x="3159" y="951"/>
                </a:cubicBezTo>
                <a:cubicBezTo>
                  <a:pt x="3159" y="951"/>
                  <a:pt x="2609" y="851"/>
                  <a:pt x="2490" y="832"/>
                </a:cubicBezTo>
                <a:cubicBezTo>
                  <a:pt x="2371" y="813"/>
                  <a:pt x="1790" y="707"/>
                  <a:pt x="1790" y="707"/>
                </a:cubicBezTo>
                <a:lnTo>
                  <a:pt x="2197" y="688"/>
                </a:lnTo>
                <a:cubicBezTo>
                  <a:pt x="2197" y="688"/>
                  <a:pt x="1552" y="469"/>
                  <a:pt x="1377" y="425"/>
                </a:cubicBezTo>
                <a:cubicBezTo>
                  <a:pt x="1202" y="381"/>
                  <a:pt x="745" y="250"/>
                  <a:pt x="639" y="187"/>
                </a:cubicBezTo>
                <a:cubicBezTo>
                  <a:pt x="532" y="125"/>
                  <a:pt x="213" y="0"/>
                  <a:pt x="213" y="0"/>
                </a:cubicBezTo>
                <a:lnTo>
                  <a:pt x="0" y="519"/>
                </a:ln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80" name="Shape 280"/>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81" name="Shape 281"/>
        <p:cNvGrpSpPr/>
        <p:nvPr/>
      </p:nvGrpSpPr>
      <p:grpSpPr>
        <a:xfrm>
          <a:off x="0" y="0"/>
          <a:ext cx="0" cy="0"/>
          <a:chOff x="0" y="0"/>
          <a:chExt cx="0" cy="0"/>
        </a:xfrm>
      </p:grpSpPr>
      <p:sp>
        <p:nvSpPr>
          <p:cNvPr id="282" name="Google Shape;282;p2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pic>
        <p:nvPicPr>
          <p:cNvPr id="35" name="Google Shape;35;p4"/>
          <p:cNvPicPr preferRelativeResize="0"/>
          <p:nvPr/>
        </p:nvPicPr>
        <p:blipFill rotWithShape="1">
          <a:blip r:embed="rId2">
            <a:alphaModFix amt="84000"/>
          </a:blip>
          <a:srcRect b="0" l="0" r="0" t="0"/>
          <a:stretch/>
        </p:blipFill>
        <p:spPr>
          <a:xfrm>
            <a:off x="0" y="0"/>
            <a:ext cx="9144000" cy="5143500"/>
          </a:xfrm>
          <a:prstGeom prst="rect">
            <a:avLst/>
          </a:prstGeom>
          <a:noFill/>
          <a:ln>
            <a:noFill/>
          </a:ln>
        </p:spPr>
      </p:pic>
      <p:sp>
        <p:nvSpPr>
          <p:cNvPr id="36" name="Google Shape;36;p4"/>
          <p:cNvSpPr txBox="1"/>
          <p:nvPr>
            <p:ph type="title"/>
          </p:nvPr>
        </p:nvSpPr>
        <p:spPr>
          <a:xfrm>
            <a:off x="713100" y="463725"/>
            <a:ext cx="7717800" cy="6309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7" name="Google Shape;37;p4"/>
          <p:cNvSpPr txBox="1"/>
          <p:nvPr>
            <p:ph idx="1" type="body"/>
          </p:nvPr>
        </p:nvSpPr>
        <p:spPr>
          <a:xfrm>
            <a:off x="713100" y="1112916"/>
            <a:ext cx="7717800" cy="319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 name="Google Shape;38;p4"/>
          <p:cNvSpPr/>
          <p:nvPr/>
        </p:nvSpPr>
        <p:spPr>
          <a:xfrm>
            <a:off x="-105825" y="4518590"/>
            <a:ext cx="9392686" cy="880899"/>
          </a:xfrm>
          <a:custGeom>
            <a:rect b="b" l="l" r="r" t="t"/>
            <a:pathLst>
              <a:path extrusionOk="0" h="1197" w="9450">
                <a:moveTo>
                  <a:pt x="19" y="549"/>
                </a:moveTo>
                <a:cubicBezTo>
                  <a:pt x="19" y="549"/>
                  <a:pt x="254" y="558"/>
                  <a:pt x="423" y="605"/>
                </a:cubicBezTo>
                <a:cubicBezTo>
                  <a:pt x="592" y="652"/>
                  <a:pt x="1258" y="784"/>
                  <a:pt x="1408" y="774"/>
                </a:cubicBezTo>
                <a:cubicBezTo>
                  <a:pt x="1558" y="765"/>
                  <a:pt x="1859" y="737"/>
                  <a:pt x="2018" y="774"/>
                </a:cubicBezTo>
                <a:cubicBezTo>
                  <a:pt x="2177" y="812"/>
                  <a:pt x="2534" y="924"/>
                  <a:pt x="2712" y="924"/>
                </a:cubicBezTo>
                <a:cubicBezTo>
                  <a:pt x="2890" y="924"/>
                  <a:pt x="3228" y="821"/>
                  <a:pt x="3491" y="831"/>
                </a:cubicBezTo>
                <a:cubicBezTo>
                  <a:pt x="3754" y="840"/>
                  <a:pt x="3998" y="793"/>
                  <a:pt x="4082" y="755"/>
                </a:cubicBezTo>
                <a:cubicBezTo>
                  <a:pt x="4167" y="718"/>
                  <a:pt x="4514" y="774"/>
                  <a:pt x="4514" y="774"/>
                </a:cubicBezTo>
                <a:lnTo>
                  <a:pt x="4505" y="690"/>
                </a:lnTo>
                <a:cubicBezTo>
                  <a:pt x="4505" y="690"/>
                  <a:pt x="5734" y="699"/>
                  <a:pt x="5903" y="662"/>
                </a:cubicBezTo>
                <a:cubicBezTo>
                  <a:pt x="6072" y="624"/>
                  <a:pt x="6316" y="464"/>
                  <a:pt x="6316" y="464"/>
                </a:cubicBezTo>
                <a:lnTo>
                  <a:pt x="6319" y="368"/>
                </a:lnTo>
                <a:cubicBezTo>
                  <a:pt x="6319" y="368"/>
                  <a:pt x="6757" y="389"/>
                  <a:pt x="6992" y="305"/>
                </a:cubicBezTo>
                <a:cubicBezTo>
                  <a:pt x="7227" y="220"/>
                  <a:pt x="7424" y="23"/>
                  <a:pt x="7827" y="5"/>
                </a:cubicBezTo>
                <a:cubicBezTo>
                  <a:pt x="8230" y="-14"/>
                  <a:pt x="8324" y="23"/>
                  <a:pt x="8549" y="23"/>
                </a:cubicBezTo>
                <a:cubicBezTo>
                  <a:pt x="8774" y="23"/>
                  <a:pt x="8840" y="14"/>
                  <a:pt x="9000" y="61"/>
                </a:cubicBezTo>
                <a:cubicBezTo>
                  <a:pt x="9159" y="108"/>
                  <a:pt x="9403" y="164"/>
                  <a:pt x="9403" y="164"/>
                </a:cubicBezTo>
                <a:lnTo>
                  <a:pt x="9450" y="1159"/>
                </a:lnTo>
                <a:lnTo>
                  <a:pt x="0" y="1197"/>
                </a:lnTo>
                <a:lnTo>
                  <a:pt x="19" y="549"/>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9" name="Google Shape;39;p4"/>
          <p:cNvSpPr/>
          <p:nvPr/>
        </p:nvSpPr>
        <p:spPr>
          <a:xfrm flipH="1" rot="-31">
            <a:off x="3733648" y="4819552"/>
            <a:ext cx="915523" cy="378917"/>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0" name="Google Shape;40;p4"/>
          <p:cNvSpPr/>
          <p:nvPr/>
        </p:nvSpPr>
        <p:spPr>
          <a:xfrm flipH="1">
            <a:off x="6977345" y="-210003"/>
            <a:ext cx="2320672" cy="704467"/>
          </a:xfrm>
          <a:custGeom>
            <a:rect b="b" l="l" r="r" t="t"/>
            <a:pathLst>
              <a:path extrusionOk="0" h="959" w="3159">
                <a:moveTo>
                  <a:pt x="0" y="519"/>
                </a:moveTo>
                <a:cubicBezTo>
                  <a:pt x="0" y="519"/>
                  <a:pt x="495" y="738"/>
                  <a:pt x="1039" y="832"/>
                </a:cubicBezTo>
                <a:cubicBezTo>
                  <a:pt x="1584" y="926"/>
                  <a:pt x="2053" y="932"/>
                  <a:pt x="2315" y="951"/>
                </a:cubicBezTo>
                <a:cubicBezTo>
                  <a:pt x="2577" y="970"/>
                  <a:pt x="3159" y="951"/>
                  <a:pt x="3159" y="951"/>
                </a:cubicBezTo>
                <a:cubicBezTo>
                  <a:pt x="3159" y="951"/>
                  <a:pt x="2609" y="851"/>
                  <a:pt x="2490" y="832"/>
                </a:cubicBezTo>
                <a:cubicBezTo>
                  <a:pt x="2371" y="813"/>
                  <a:pt x="1790" y="707"/>
                  <a:pt x="1790" y="707"/>
                </a:cubicBezTo>
                <a:lnTo>
                  <a:pt x="2197" y="688"/>
                </a:lnTo>
                <a:cubicBezTo>
                  <a:pt x="2197" y="688"/>
                  <a:pt x="1552" y="469"/>
                  <a:pt x="1377" y="425"/>
                </a:cubicBezTo>
                <a:cubicBezTo>
                  <a:pt x="1202" y="381"/>
                  <a:pt x="745" y="250"/>
                  <a:pt x="639" y="187"/>
                </a:cubicBezTo>
                <a:cubicBezTo>
                  <a:pt x="532" y="125"/>
                  <a:pt x="213" y="0"/>
                  <a:pt x="213" y="0"/>
                </a:cubicBezTo>
                <a:lnTo>
                  <a:pt x="0" y="519"/>
                </a:ln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 name="Google Shape;41;p4"/>
          <p:cNvSpPr/>
          <p:nvPr/>
        </p:nvSpPr>
        <p:spPr>
          <a:xfrm>
            <a:off x="-32441" y="4262608"/>
            <a:ext cx="1378394" cy="880899"/>
          </a:xfrm>
          <a:custGeom>
            <a:rect b="b" l="l" r="r" t="t"/>
            <a:pathLst>
              <a:path extrusionOk="0" h="926" w="1449">
                <a:moveTo>
                  <a:pt x="1" y="410"/>
                </a:moveTo>
                <a:cubicBezTo>
                  <a:pt x="1" y="410"/>
                  <a:pt x="-8" y="293"/>
                  <a:pt x="67" y="302"/>
                </a:cubicBezTo>
                <a:cubicBezTo>
                  <a:pt x="142" y="311"/>
                  <a:pt x="170" y="372"/>
                  <a:pt x="170" y="372"/>
                </a:cubicBezTo>
                <a:cubicBezTo>
                  <a:pt x="170" y="372"/>
                  <a:pt x="175" y="274"/>
                  <a:pt x="236" y="283"/>
                </a:cubicBezTo>
                <a:lnTo>
                  <a:pt x="297" y="293"/>
                </a:lnTo>
                <a:cubicBezTo>
                  <a:pt x="297" y="293"/>
                  <a:pt x="189" y="30"/>
                  <a:pt x="386" y="2"/>
                </a:cubicBezTo>
                <a:cubicBezTo>
                  <a:pt x="583" y="-27"/>
                  <a:pt x="527" y="232"/>
                  <a:pt x="527" y="232"/>
                </a:cubicBezTo>
                <a:cubicBezTo>
                  <a:pt x="527" y="232"/>
                  <a:pt x="602" y="91"/>
                  <a:pt x="668" y="142"/>
                </a:cubicBezTo>
                <a:cubicBezTo>
                  <a:pt x="733" y="194"/>
                  <a:pt x="696" y="377"/>
                  <a:pt x="696" y="377"/>
                </a:cubicBezTo>
                <a:cubicBezTo>
                  <a:pt x="696" y="377"/>
                  <a:pt x="799" y="246"/>
                  <a:pt x="818" y="321"/>
                </a:cubicBezTo>
                <a:cubicBezTo>
                  <a:pt x="837" y="396"/>
                  <a:pt x="795" y="466"/>
                  <a:pt x="795" y="466"/>
                </a:cubicBezTo>
                <a:cubicBezTo>
                  <a:pt x="795" y="466"/>
                  <a:pt x="851" y="447"/>
                  <a:pt x="860" y="494"/>
                </a:cubicBezTo>
                <a:cubicBezTo>
                  <a:pt x="870" y="541"/>
                  <a:pt x="856" y="574"/>
                  <a:pt x="856" y="574"/>
                </a:cubicBezTo>
                <a:cubicBezTo>
                  <a:pt x="856" y="574"/>
                  <a:pt x="902" y="523"/>
                  <a:pt x="935" y="565"/>
                </a:cubicBezTo>
                <a:cubicBezTo>
                  <a:pt x="968" y="607"/>
                  <a:pt x="978" y="621"/>
                  <a:pt x="978" y="621"/>
                </a:cubicBezTo>
                <a:cubicBezTo>
                  <a:pt x="978" y="621"/>
                  <a:pt x="926" y="462"/>
                  <a:pt x="1001" y="452"/>
                </a:cubicBezTo>
                <a:cubicBezTo>
                  <a:pt x="1076" y="443"/>
                  <a:pt x="1071" y="532"/>
                  <a:pt x="1071" y="532"/>
                </a:cubicBezTo>
                <a:cubicBezTo>
                  <a:pt x="1071" y="532"/>
                  <a:pt x="1146" y="405"/>
                  <a:pt x="1208" y="480"/>
                </a:cubicBezTo>
                <a:cubicBezTo>
                  <a:pt x="1269" y="555"/>
                  <a:pt x="1189" y="654"/>
                  <a:pt x="1189" y="654"/>
                </a:cubicBezTo>
                <a:cubicBezTo>
                  <a:pt x="1189" y="654"/>
                  <a:pt x="1278" y="527"/>
                  <a:pt x="1330" y="626"/>
                </a:cubicBezTo>
                <a:cubicBezTo>
                  <a:pt x="1381" y="724"/>
                  <a:pt x="1315" y="790"/>
                  <a:pt x="1315" y="790"/>
                </a:cubicBezTo>
                <a:cubicBezTo>
                  <a:pt x="1315" y="790"/>
                  <a:pt x="1409" y="734"/>
                  <a:pt x="1437" y="785"/>
                </a:cubicBezTo>
                <a:cubicBezTo>
                  <a:pt x="1466" y="837"/>
                  <a:pt x="1433" y="898"/>
                  <a:pt x="1433" y="898"/>
                </a:cubicBezTo>
                <a:lnTo>
                  <a:pt x="15" y="926"/>
                </a:lnTo>
                <a:lnTo>
                  <a:pt x="1" y="410"/>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mt="84000"/>
          </a:blip>
          <a:srcRect b="0" l="0" r="0" t="0"/>
          <a:stretch/>
        </p:blipFill>
        <p:spPr>
          <a:xfrm>
            <a:off x="0" y="0"/>
            <a:ext cx="9144000" cy="5143500"/>
          </a:xfrm>
          <a:prstGeom prst="rect">
            <a:avLst/>
          </a:prstGeom>
          <a:noFill/>
          <a:ln>
            <a:noFill/>
          </a:ln>
        </p:spPr>
      </p:pic>
      <p:sp>
        <p:nvSpPr>
          <p:cNvPr id="44" name="Google Shape;44;p5"/>
          <p:cNvSpPr txBox="1"/>
          <p:nvPr>
            <p:ph type="title"/>
          </p:nvPr>
        </p:nvSpPr>
        <p:spPr>
          <a:xfrm>
            <a:off x="713100" y="463725"/>
            <a:ext cx="7717800" cy="6309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5" name="Google Shape;45;p5"/>
          <p:cNvSpPr txBox="1"/>
          <p:nvPr>
            <p:ph idx="1" type="subTitle"/>
          </p:nvPr>
        </p:nvSpPr>
        <p:spPr>
          <a:xfrm>
            <a:off x="1374212" y="2537500"/>
            <a:ext cx="2770500" cy="429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None/>
              <a:defRPr b="1" sz="2200">
                <a:latin typeface="Edu QLD Beginner"/>
                <a:ea typeface="Edu QLD Beginner"/>
                <a:cs typeface="Edu QLD Beginner"/>
                <a:sym typeface="Edu QLD Beginner"/>
              </a:defRPr>
            </a:lvl1pPr>
            <a:lvl2pPr lvl="1" rtl="0" algn="ctr">
              <a:lnSpc>
                <a:spcPct val="100000"/>
              </a:lnSpc>
              <a:spcBef>
                <a:spcPts val="0"/>
              </a:spcBef>
              <a:spcAft>
                <a:spcPts val="0"/>
              </a:spcAft>
              <a:buSzPts val="2000"/>
              <a:buNone/>
              <a:defRPr b="1" sz="2000"/>
            </a:lvl2pPr>
            <a:lvl3pPr lvl="2" rtl="0" algn="ctr">
              <a:lnSpc>
                <a:spcPct val="100000"/>
              </a:lnSpc>
              <a:spcBef>
                <a:spcPts val="0"/>
              </a:spcBef>
              <a:spcAft>
                <a:spcPts val="0"/>
              </a:spcAft>
              <a:buSzPts val="2000"/>
              <a:buNone/>
              <a:defRPr b="1" sz="2000"/>
            </a:lvl3pPr>
            <a:lvl4pPr lvl="3" rtl="0" algn="ctr">
              <a:lnSpc>
                <a:spcPct val="100000"/>
              </a:lnSpc>
              <a:spcBef>
                <a:spcPts val="0"/>
              </a:spcBef>
              <a:spcAft>
                <a:spcPts val="0"/>
              </a:spcAft>
              <a:buSzPts val="2000"/>
              <a:buNone/>
              <a:defRPr b="1" sz="2000"/>
            </a:lvl4pPr>
            <a:lvl5pPr lvl="4" rtl="0" algn="ctr">
              <a:lnSpc>
                <a:spcPct val="100000"/>
              </a:lnSpc>
              <a:spcBef>
                <a:spcPts val="0"/>
              </a:spcBef>
              <a:spcAft>
                <a:spcPts val="0"/>
              </a:spcAft>
              <a:buSzPts val="2000"/>
              <a:buNone/>
              <a:defRPr b="1" sz="2000"/>
            </a:lvl5pPr>
            <a:lvl6pPr lvl="5" rtl="0" algn="ctr">
              <a:lnSpc>
                <a:spcPct val="100000"/>
              </a:lnSpc>
              <a:spcBef>
                <a:spcPts val="0"/>
              </a:spcBef>
              <a:spcAft>
                <a:spcPts val="0"/>
              </a:spcAft>
              <a:buSzPts val="2000"/>
              <a:buNone/>
              <a:defRPr b="1" sz="2000"/>
            </a:lvl6pPr>
            <a:lvl7pPr lvl="6" rtl="0" algn="ctr">
              <a:lnSpc>
                <a:spcPct val="100000"/>
              </a:lnSpc>
              <a:spcBef>
                <a:spcPts val="0"/>
              </a:spcBef>
              <a:spcAft>
                <a:spcPts val="0"/>
              </a:spcAft>
              <a:buSzPts val="2000"/>
              <a:buNone/>
              <a:defRPr b="1" sz="2000"/>
            </a:lvl7pPr>
            <a:lvl8pPr lvl="7" rtl="0" algn="ctr">
              <a:lnSpc>
                <a:spcPct val="100000"/>
              </a:lnSpc>
              <a:spcBef>
                <a:spcPts val="0"/>
              </a:spcBef>
              <a:spcAft>
                <a:spcPts val="0"/>
              </a:spcAft>
              <a:buSzPts val="2000"/>
              <a:buNone/>
              <a:defRPr b="1" sz="2000"/>
            </a:lvl8pPr>
            <a:lvl9pPr lvl="8" rtl="0" algn="ctr">
              <a:lnSpc>
                <a:spcPct val="100000"/>
              </a:lnSpc>
              <a:spcBef>
                <a:spcPts val="0"/>
              </a:spcBef>
              <a:spcAft>
                <a:spcPts val="0"/>
              </a:spcAft>
              <a:buSzPts val="2000"/>
              <a:buNone/>
              <a:defRPr b="1" sz="2000"/>
            </a:lvl9pPr>
          </a:lstStyle>
          <a:p/>
        </p:txBody>
      </p:sp>
      <p:sp>
        <p:nvSpPr>
          <p:cNvPr id="46" name="Google Shape;46;p5"/>
          <p:cNvSpPr txBox="1"/>
          <p:nvPr>
            <p:ph idx="2" type="subTitle"/>
          </p:nvPr>
        </p:nvSpPr>
        <p:spPr>
          <a:xfrm>
            <a:off x="1374212" y="2936101"/>
            <a:ext cx="2770500" cy="119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7" name="Google Shape;47;p5"/>
          <p:cNvSpPr txBox="1"/>
          <p:nvPr>
            <p:ph idx="3" type="subTitle"/>
          </p:nvPr>
        </p:nvSpPr>
        <p:spPr>
          <a:xfrm>
            <a:off x="4999288" y="2537500"/>
            <a:ext cx="2770500" cy="429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None/>
              <a:defRPr b="1" sz="2200">
                <a:latin typeface="Edu QLD Beginner"/>
                <a:ea typeface="Edu QLD Beginner"/>
                <a:cs typeface="Edu QLD Beginner"/>
                <a:sym typeface="Edu QLD Beginner"/>
              </a:defRPr>
            </a:lvl1pPr>
            <a:lvl2pPr lvl="1" rtl="0" algn="ctr">
              <a:lnSpc>
                <a:spcPct val="100000"/>
              </a:lnSpc>
              <a:spcBef>
                <a:spcPts val="0"/>
              </a:spcBef>
              <a:spcAft>
                <a:spcPts val="0"/>
              </a:spcAft>
              <a:buSzPts val="2000"/>
              <a:buNone/>
              <a:defRPr b="1" sz="2000"/>
            </a:lvl2pPr>
            <a:lvl3pPr lvl="2" rtl="0" algn="ctr">
              <a:lnSpc>
                <a:spcPct val="100000"/>
              </a:lnSpc>
              <a:spcBef>
                <a:spcPts val="0"/>
              </a:spcBef>
              <a:spcAft>
                <a:spcPts val="0"/>
              </a:spcAft>
              <a:buSzPts val="2000"/>
              <a:buNone/>
              <a:defRPr b="1" sz="2000"/>
            </a:lvl3pPr>
            <a:lvl4pPr lvl="3" rtl="0" algn="ctr">
              <a:lnSpc>
                <a:spcPct val="100000"/>
              </a:lnSpc>
              <a:spcBef>
                <a:spcPts val="0"/>
              </a:spcBef>
              <a:spcAft>
                <a:spcPts val="0"/>
              </a:spcAft>
              <a:buSzPts val="2000"/>
              <a:buNone/>
              <a:defRPr b="1" sz="2000"/>
            </a:lvl4pPr>
            <a:lvl5pPr lvl="4" rtl="0" algn="ctr">
              <a:lnSpc>
                <a:spcPct val="100000"/>
              </a:lnSpc>
              <a:spcBef>
                <a:spcPts val="0"/>
              </a:spcBef>
              <a:spcAft>
                <a:spcPts val="0"/>
              </a:spcAft>
              <a:buSzPts val="2000"/>
              <a:buNone/>
              <a:defRPr b="1" sz="2000"/>
            </a:lvl5pPr>
            <a:lvl6pPr lvl="5" rtl="0" algn="ctr">
              <a:lnSpc>
                <a:spcPct val="100000"/>
              </a:lnSpc>
              <a:spcBef>
                <a:spcPts val="0"/>
              </a:spcBef>
              <a:spcAft>
                <a:spcPts val="0"/>
              </a:spcAft>
              <a:buSzPts val="2000"/>
              <a:buNone/>
              <a:defRPr b="1" sz="2000"/>
            </a:lvl6pPr>
            <a:lvl7pPr lvl="6" rtl="0" algn="ctr">
              <a:lnSpc>
                <a:spcPct val="100000"/>
              </a:lnSpc>
              <a:spcBef>
                <a:spcPts val="0"/>
              </a:spcBef>
              <a:spcAft>
                <a:spcPts val="0"/>
              </a:spcAft>
              <a:buSzPts val="2000"/>
              <a:buNone/>
              <a:defRPr b="1" sz="2000"/>
            </a:lvl7pPr>
            <a:lvl8pPr lvl="7" rtl="0" algn="ctr">
              <a:lnSpc>
                <a:spcPct val="100000"/>
              </a:lnSpc>
              <a:spcBef>
                <a:spcPts val="0"/>
              </a:spcBef>
              <a:spcAft>
                <a:spcPts val="0"/>
              </a:spcAft>
              <a:buSzPts val="2000"/>
              <a:buNone/>
              <a:defRPr b="1" sz="2000"/>
            </a:lvl8pPr>
            <a:lvl9pPr lvl="8" rtl="0" algn="ctr">
              <a:lnSpc>
                <a:spcPct val="100000"/>
              </a:lnSpc>
              <a:spcBef>
                <a:spcPts val="0"/>
              </a:spcBef>
              <a:spcAft>
                <a:spcPts val="0"/>
              </a:spcAft>
              <a:buSzPts val="2000"/>
              <a:buNone/>
              <a:defRPr b="1" sz="2000"/>
            </a:lvl9pPr>
          </a:lstStyle>
          <a:p/>
        </p:txBody>
      </p:sp>
      <p:sp>
        <p:nvSpPr>
          <p:cNvPr id="48" name="Google Shape;48;p5"/>
          <p:cNvSpPr txBox="1"/>
          <p:nvPr>
            <p:ph idx="4" type="subTitle"/>
          </p:nvPr>
        </p:nvSpPr>
        <p:spPr>
          <a:xfrm>
            <a:off x="4999288" y="2936101"/>
            <a:ext cx="2770500" cy="119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9" name="Google Shape;49;p5"/>
          <p:cNvSpPr/>
          <p:nvPr/>
        </p:nvSpPr>
        <p:spPr>
          <a:xfrm>
            <a:off x="-43832" y="4518590"/>
            <a:ext cx="9392686" cy="880899"/>
          </a:xfrm>
          <a:custGeom>
            <a:rect b="b" l="l" r="r" t="t"/>
            <a:pathLst>
              <a:path extrusionOk="0" h="1197" w="9450">
                <a:moveTo>
                  <a:pt x="19" y="549"/>
                </a:moveTo>
                <a:cubicBezTo>
                  <a:pt x="19" y="549"/>
                  <a:pt x="254" y="558"/>
                  <a:pt x="423" y="605"/>
                </a:cubicBezTo>
                <a:cubicBezTo>
                  <a:pt x="592" y="652"/>
                  <a:pt x="1258" y="784"/>
                  <a:pt x="1408" y="774"/>
                </a:cubicBezTo>
                <a:cubicBezTo>
                  <a:pt x="1558" y="765"/>
                  <a:pt x="1859" y="737"/>
                  <a:pt x="2018" y="774"/>
                </a:cubicBezTo>
                <a:cubicBezTo>
                  <a:pt x="2177" y="812"/>
                  <a:pt x="2534" y="924"/>
                  <a:pt x="2712" y="924"/>
                </a:cubicBezTo>
                <a:cubicBezTo>
                  <a:pt x="2890" y="924"/>
                  <a:pt x="3228" y="821"/>
                  <a:pt x="3491" y="831"/>
                </a:cubicBezTo>
                <a:cubicBezTo>
                  <a:pt x="3754" y="840"/>
                  <a:pt x="3998" y="793"/>
                  <a:pt x="4082" y="755"/>
                </a:cubicBezTo>
                <a:cubicBezTo>
                  <a:pt x="4167" y="718"/>
                  <a:pt x="4514" y="774"/>
                  <a:pt x="4514" y="774"/>
                </a:cubicBezTo>
                <a:lnTo>
                  <a:pt x="4505" y="690"/>
                </a:lnTo>
                <a:cubicBezTo>
                  <a:pt x="4505" y="690"/>
                  <a:pt x="5734" y="699"/>
                  <a:pt x="5903" y="662"/>
                </a:cubicBezTo>
                <a:cubicBezTo>
                  <a:pt x="6072" y="624"/>
                  <a:pt x="6316" y="464"/>
                  <a:pt x="6316" y="464"/>
                </a:cubicBezTo>
                <a:lnTo>
                  <a:pt x="6319" y="368"/>
                </a:lnTo>
                <a:cubicBezTo>
                  <a:pt x="6319" y="368"/>
                  <a:pt x="6757" y="389"/>
                  <a:pt x="6992" y="305"/>
                </a:cubicBezTo>
                <a:cubicBezTo>
                  <a:pt x="7227" y="220"/>
                  <a:pt x="7424" y="23"/>
                  <a:pt x="7827" y="5"/>
                </a:cubicBezTo>
                <a:cubicBezTo>
                  <a:pt x="8230" y="-14"/>
                  <a:pt x="8324" y="23"/>
                  <a:pt x="8549" y="23"/>
                </a:cubicBezTo>
                <a:cubicBezTo>
                  <a:pt x="8774" y="23"/>
                  <a:pt x="8840" y="14"/>
                  <a:pt x="9000" y="61"/>
                </a:cubicBezTo>
                <a:cubicBezTo>
                  <a:pt x="9159" y="108"/>
                  <a:pt x="9403" y="164"/>
                  <a:pt x="9403" y="164"/>
                </a:cubicBezTo>
                <a:lnTo>
                  <a:pt x="9450" y="1159"/>
                </a:lnTo>
                <a:lnTo>
                  <a:pt x="0" y="1197"/>
                </a:lnTo>
                <a:lnTo>
                  <a:pt x="19" y="549"/>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0" name="Google Shape;50;p5"/>
          <p:cNvSpPr/>
          <p:nvPr/>
        </p:nvSpPr>
        <p:spPr>
          <a:xfrm flipH="1">
            <a:off x="-551322" y="3680116"/>
            <a:ext cx="1564976" cy="1576684"/>
          </a:xfrm>
          <a:custGeom>
            <a:rect b="b" l="l" r="r" t="t"/>
            <a:pathLst>
              <a:path extrusionOk="0" h="2698" w="2678">
                <a:moveTo>
                  <a:pt x="2661" y="1915"/>
                </a:moveTo>
                <a:cubicBezTo>
                  <a:pt x="2609" y="1825"/>
                  <a:pt x="2543" y="1910"/>
                  <a:pt x="2543" y="1910"/>
                </a:cubicBezTo>
                <a:cubicBezTo>
                  <a:pt x="2543" y="1910"/>
                  <a:pt x="2548" y="1839"/>
                  <a:pt x="2510" y="1783"/>
                </a:cubicBezTo>
                <a:cubicBezTo>
                  <a:pt x="2473" y="1727"/>
                  <a:pt x="2365" y="1835"/>
                  <a:pt x="2365" y="1835"/>
                </a:cubicBezTo>
                <a:cubicBezTo>
                  <a:pt x="2365" y="1835"/>
                  <a:pt x="2402" y="1455"/>
                  <a:pt x="2205" y="1502"/>
                </a:cubicBezTo>
                <a:cubicBezTo>
                  <a:pt x="2033" y="1543"/>
                  <a:pt x="2058" y="1813"/>
                  <a:pt x="2067" y="1880"/>
                </a:cubicBezTo>
                <a:cubicBezTo>
                  <a:pt x="2060" y="1844"/>
                  <a:pt x="2030" y="1753"/>
                  <a:pt x="1914" y="1746"/>
                </a:cubicBezTo>
                <a:cubicBezTo>
                  <a:pt x="1852" y="1742"/>
                  <a:pt x="1836" y="1782"/>
                  <a:pt x="1839" y="1830"/>
                </a:cubicBezTo>
                <a:cubicBezTo>
                  <a:pt x="1757" y="1848"/>
                  <a:pt x="1750" y="1922"/>
                  <a:pt x="1750" y="1922"/>
                </a:cubicBezTo>
                <a:cubicBezTo>
                  <a:pt x="1750" y="1922"/>
                  <a:pt x="1743" y="1896"/>
                  <a:pt x="1726" y="1873"/>
                </a:cubicBezTo>
                <a:cubicBezTo>
                  <a:pt x="1792" y="1649"/>
                  <a:pt x="1915" y="1249"/>
                  <a:pt x="2028" y="983"/>
                </a:cubicBezTo>
                <a:cubicBezTo>
                  <a:pt x="2042" y="965"/>
                  <a:pt x="2069" y="927"/>
                  <a:pt x="2075" y="924"/>
                </a:cubicBezTo>
                <a:cubicBezTo>
                  <a:pt x="2083" y="919"/>
                  <a:pt x="2139" y="886"/>
                  <a:pt x="2139" y="886"/>
                </a:cubicBezTo>
                <a:lnTo>
                  <a:pt x="2096" y="899"/>
                </a:lnTo>
                <a:lnTo>
                  <a:pt x="2060" y="924"/>
                </a:lnTo>
                <a:lnTo>
                  <a:pt x="2108" y="869"/>
                </a:lnTo>
                <a:lnTo>
                  <a:pt x="2155" y="844"/>
                </a:lnTo>
                <a:lnTo>
                  <a:pt x="2091" y="872"/>
                </a:lnTo>
                <a:lnTo>
                  <a:pt x="2115" y="845"/>
                </a:lnTo>
                <a:lnTo>
                  <a:pt x="2107" y="838"/>
                </a:lnTo>
                <a:lnTo>
                  <a:pt x="2135" y="810"/>
                </a:lnTo>
                <a:lnTo>
                  <a:pt x="2123" y="804"/>
                </a:lnTo>
                <a:lnTo>
                  <a:pt x="2201" y="770"/>
                </a:lnTo>
                <a:lnTo>
                  <a:pt x="2132" y="787"/>
                </a:lnTo>
                <a:lnTo>
                  <a:pt x="2152" y="749"/>
                </a:lnTo>
                <a:lnTo>
                  <a:pt x="2209" y="680"/>
                </a:lnTo>
                <a:lnTo>
                  <a:pt x="2149" y="729"/>
                </a:lnTo>
                <a:lnTo>
                  <a:pt x="2125" y="777"/>
                </a:lnTo>
                <a:lnTo>
                  <a:pt x="2105" y="812"/>
                </a:lnTo>
                <a:lnTo>
                  <a:pt x="2106" y="772"/>
                </a:lnTo>
                <a:lnTo>
                  <a:pt x="2091" y="822"/>
                </a:lnTo>
                <a:lnTo>
                  <a:pt x="2081" y="846"/>
                </a:lnTo>
                <a:lnTo>
                  <a:pt x="2084" y="764"/>
                </a:lnTo>
                <a:lnTo>
                  <a:pt x="2073" y="864"/>
                </a:lnTo>
                <a:lnTo>
                  <a:pt x="2070" y="871"/>
                </a:lnTo>
                <a:lnTo>
                  <a:pt x="2048" y="918"/>
                </a:lnTo>
                <a:lnTo>
                  <a:pt x="2062" y="835"/>
                </a:lnTo>
                <a:lnTo>
                  <a:pt x="2039" y="916"/>
                </a:lnTo>
                <a:lnTo>
                  <a:pt x="2034" y="948"/>
                </a:lnTo>
                <a:lnTo>
                  <a:pt x="2015" y="938"/>
                </a:lnTo>
                <a:lnTo>
                  <a:pt x="2021" y="993"/>
                </a:lnTo>
                <a:cubicBezTo>
                  <a:pt x="2021" y="993"/>
                  <a:pt x="2023" y="991"/>
                  <a:pt x="2026" y="987"/>
                </a:cubicBezTo>
                <a:cubicBezTo>
                  <a:pt x="1945" y="1161"/>
                  <a:pt x="1830" y="1448"/>
                  <a:pt x="1716" y="1861"/>
                </a:cubicBezTo>
                <a:cubicBezTo>
                  <a:pt x="1701" y="1845"/>
                  <a:pt x="1679" y="1835"/>
                  <a:pt x="1651" y="1844"/>
                </a:cubicBezTo>
                <a:cubicBezTo>
                  <a:pt x="1651" y="1844"/>
                  <a:pt x="1643" y="1781"/>
                  <a:pt x="1607" y="1736"/>
                </a:cubicBezTo>
                <a:cubicBezTo>
                  <a:pt x="1629" y="1478"/>
                  <a:pt x="1647" y="1170"/>
                  <a:pt x="1659" y="948"/>
                </a:cubicBezTo>
                <a:lnTo>
                  <a:pt x="1712" y="862"/>
                </a:lnTo>
                <a:lnTo>
                  <a:pt x="1686" y="885"/>
                </a:lnTo>
                <a:lnTo>
                  <a:pt x="1695" y="816"/>
                </a:lnTo>
                <a:lnTo>
                  <a:pt x="1686" y="796"/>
                </a:lnTo>
                <a:lnTo>
                  <a:pt x="1776" y="695"/>
                </a:lnTo>
                <a:lnTo>
                  <a:pt x="1689" y="752"/>
                </a:lnTo>
                <a:lnTo>
                  <a:pt x="1712" y="698"/>
                </a:lnTo>
                <a:lnTo>
                  <a:pt x="1683" y="715"/>
                </a:lnTo>
                <a:lnTo>
                  <a:pt x="1703" y="623"/>
                </a:lnTo>
                <a:lnTo>
                  <a:pt x="1680" y="452"/>
                </a:lnTo>
                <a:lnTo>
                  <a:pt x="1672" y="623"/>
                </a:lnTo>
                <a:lnTo>
                  <a:pt x="1649" y="608"/>
                </a:lnTo>
                <a:lnTo>
                  <a:pt x="1663" y="680"/>
                </a:lnTo>
                <a:lnTo>
                  <a:pt x="1614" y="597"/>
                </a:lnTo>
                <a:lnTo>
                  <a:pt x="1657" y="750"/>
                </a:lnTo>
                <a:lnTo>
                  <a:pt x="1617" y="726"/>
                </a:lnTo>
                <a:lnTo>
                  <a:pt x="1640" y="770"/>
                </a:lnTo>
                <a:lnTo>
                  <a:pt x="1649" y="830"/>
                </a:lnTo>
                <a:lnTo>
                  <a:pt x="1640" y="888"/>
                </a:lnTo>
                <a:lnTo>
                  <a:pt x="1571" y="810"/>
                </a:lnTo>
                <a:lnTo>
                  <a:pt x="1650" y="947"/>
                </a:lnTo>
                <a:cubicBezTo>
                  <a:pt x="1629" y="1187"/>
                  <a:pt x="1599" y="1477"/>
                  <a:pt x="1575" y="1708"/>
                </a:cubicBezTo>
                <a:cubicBezTo>
                  <a:pt x="1557" y="1697"/>
                  <a:pt x="1536" y="1690"/>
                  <a:pt x="1510" y="1691"/>
                </a:cubicBezTo>
                <a:cubicBezTo>
                  <a:pt x="1506" y="1680"/>
                  <a:pt x="1501" y="1669"/>
                  <a:pt x="1497" y="1657"/>
                </a:cubicBezTo>
                <a:cubicBezTo>
                  <a:pt x="1457" y="1146"/>
                  <a:pt x="1395" y="739"/>
                  <a:pt x="1347" y="475"/>
                </a:cubicBezTo>
                <a:cubicBezTo>
                  <a:pt x="1342" y="440"/>
                  <a:pt x="1334" y="399"/>
                  <a:pt x="1326" y="358"/>
                </a:cubicBezTo>
                <a:cubicBezTo>
                  <a:pt x="1313" y="281"/>
                  <a:pt x="1298" y="213"/>
                  <a:pt x="1284" y="158"/>
                </a:cubicBezTo>
                <a:cubicBezTo>
                  <a:pt x="1279" y="139"/>
                  <a:pt x="1277" y="128"/>
                  <a:pt x="1277" y="128"/>
                </a:cubicBezTo>
                <a:lnTo>
                  <a:pt x="1271" y="115"/>
                </a:lnTo>
                <a:lnTo>
                  <a:pt x="1220" y="0"/>
                </a:lnTo>
                <a:lnTo>
                  <a:pt x="1259" y="113"/>
                </a:lnTo>
                <a:lnTo>
                  <a:pt x="1217" y="90"/>
                </a:lnTo>
                <a:lnTo>
                  <a:pt x="1255" y="120"/>
                </a:lnTo>
                <a:lnTo>
                  <a:pt x="1262" y="141"/>
                </a:lnTo>
                <a:lnTo>
                  <a:pt x="1218" y="146"/>
                </a:lnTo>
                <a:lnTo>
                  <a:pt x="1258" y="148"/>
                </a:lnTo>
                <a:lnTo>
                  <a:pt x="1272" y="186"/>
                </a:lnTo>
                <a:lnTo>
                  <a:pt x="1190" y="145"/>
                </a:lnTo>
                <a:lnTo>
                  <a:pt x="1272" y="210"/>
                </a:lnTo>
                <a:lnTo>
                  <a:pt x="1244" y="210"/>
                </a:lnTo>
                <a:lnTo>
                  <a:pt x="1276" y="226"/>
                </a:lnTo>
                <a:lnTo>
                  <a:pt x="1244" y="296"/>
                </a:lnTo>
                <a:lnTo>
                  <a:pt x="1282" y="242"/>
                </a:lnTo>
                <a:lnTo>
                  <a:pt x="1285" y="280"/>
                </a:lnTo>
                <a:lnTo>
                  <a:pt x="1304" y="273"/>
                </a:lnTo>
                <a:lnTo>
                  <a:pt x="1356" y="553"/>
                </a:lnTo>
                <a:cubicBezTo>
                  <a:pt x="1355" y="550"/>
                  <a:pt x="1355" y="546"/>
                  <a:pt x="1355" y="542"/>
                </a:cubicBezTo>
                <a:cubicBezTo>
                  <a:pt x="1399" y="853"/>
                  <a:pt x="1435" y="1245"/>
                  <a:pt x="1459" y="1562"/>
                </a:cubicBezTo>
                <a:cubicBezTo>
                  <a:pt x="1287" y="1142"/>
                  <a:pt x="1130" y="842"/>
                  <a:pt x="1018" y="648"/>
                </a:cubicBezTo>
                <a:cubicBezTo>
                  <a:pt x="1022" y="653"/>
                  <a:pt x="1025" y="657"/>
                  <a:pt x="1025" y="657"/>
                </a:cubicBezTo>
                <a:lnTo>
                  <a:pt x="1027" y="580"/>
                </a:lnTo>
                <a:lnTo>
                  <a:pt x="1001" y="596"/>
                </a:lnTo>
                <a:lnTo>
                  <a:pt x="991" y="552"/>
                </a:lnTo>
                <a:lnTo>
                  <a:pt x="948" y="442"/>
                </a:lnTo>
                <a:lnTo>
                  <a:pt x="977" y="556"/>
                </a:lnTo>
                <a:lnTo>
                  <a:pt x="941" y="494"/>
                </a:lnTo>
                <a:lnTo>
                  <a:pt x="936" y="485"/>
                </a:lnTo>
                <a:lnTo>
                  <a:pt x="908" y="348"/>
                </a:lnTo>
                <a:lnTo>
                  <a:pt x="923" y="460"/>
                </a:lnTo>
                <a:lnTo>
                  <a:pt x="906" y="429"/>
                </a:lnTo>
                <a:lnTo>
                  <a:pt x="879" y="361"/>
                </a:lnTo>
                <a:lnTo>
                  <a:pt x="885" y="416"/>
                </a:lnTo>
                <a:lnTo>
                  <a:pt x="853" y="371"/>
                </a:lnTo>
                <a:lnTo>
                  <a:pt x="813" y="308"/>
                </a:lnTo>
                <a:lnTo>
                  <a:pt x="724" y="247"/>
                </a:lnTo>
                <a:lnTo>
                  <a:pt x="812" y="336"/>
                </a:lnTo>
                <a:lnTo>
                  <a:pt x="845" y="386"/>
                </a:lnTo>
                <a:lnTo>
                  <a:pt x="746" y="371"/>
                </a:lnTo>
                <a:lnTo>
                  <a:pt x="859" y="408"/>
                </a:lnTo>
                <a:lnTo>
                  <a:pt x="843" y="418"/>
                </a:lnTo>
                <a:lnTo>
                  <a:pt x="885" y="453"/>
                </a:lnTo>
                <a:lnTo>
                  <a:pt x="875" y="463"/>
                </a:lnTo>
                <a:lnTo>
                  <a:pt x="912" y="497"/>
                </a:lnTo>
                <a:lnTo>
                  <a:pt x="820" y="467"/>
                </a:lnTo>
                <a:lnTo>
                  <a:pt x="889" y="496"/>
                </a:lnTo>
                <a:lnTo>
                  <a:pt x="962" y="566"/>
                </a:lnTo>
                <a:lnTo>
                  <a:pt x="910" y="536"/>
                </a:lnTo>
                <a:lnTo>
                  <a:pt x="848" y="523"/>
                </a:lnTo>
                <a:cubicBezTo>
                  <a:pt x="848" y="523"/>
                  <a:pt x="930" y="563"/>
                  <a:pt x="941" y="568"/>
                </a:cubicBezTo>
                <a:cubicBezTo>
                  <a:pt x="949" y="571"/>
                  <a:pt x="993" y="620"/>
                  <a:pt x="1014" y="644"/>
                </a:cubicBezTo>
                <a:cubicBezTo>
                  <a:pt x="1167" y="926"/>
                  <a:pt x="1339" y="1325"/>
                  <a:pt x="1464" y="1629"/>
                </a:cubicBezTo>
                <a:cubicBezTo>
                  <a:pt x="1466" y="1653"/>
                  <a:pt x="1467" y="1676"/>
                  <a:pt x="1468" y="1699"/>
                </a:cubicBezTo>
                <a:cubicBezTo>
                  <a:pt x="1466" y="1699"/>
                  <a:pt x="1465" y="1700"/>
                  <a:pt x="1463" y="1700"/>
                </a:cubicBezTo>
                <a:cubicBezTo>
                  <a:pt x="1431" y="1711"/>
                  <a:pt x="1410" y="1726"/>
                  <a:pt x="1396" y="1742"/>
                </a:cubicBezTo>
                <a:cubicBezTo>
                  <a:pt x="1013" y="1279"/>
                  <a:pt x="687" y="1002"/>
                  <a:pt x="495" y="859"/>
                </a:cubicBezTo>
                <a:lnTo>
                  <a:pt x="496" y="859"/>
                </a:lnTo>
                <a:lnTo>
                  <a:pt x="473" y="829"/>
                </a:lnTo>
                <a:lnTo>
                  <a:pt x="433" y="765"/>
                </a:lnTo>
                <a:lnTo>
                  <a:pt x="441" y="806"/>
                </a:lnTo>
                <a:lnTo>
                  <a:pt x="407" y="786"/>
                </a:lnTo>
                <a:lnTo>
                  <a:pt x="385" y="771"/>
                </a:lnTo>
                <a:lnTo>
                  <a:pt x="363" y="728"/>
                </a:lnTo>
                <a:lnTo>
                  <a:pt x="364" y="759"/>
                </a:lnTo>
                <a:lnTo>
                  <a:pt x="312" y="727"/>
                </a:lnTo>
                <a:lnTo>
                  <a:pt x="243" y="716"/>
                </a:lnTo>
                <a:lnTo>
                  <a:pt x="171" y="711"/>
                </a:lnTo>
                <a:lnTo>
                  <a:pt x="291" y="741"/>
                </a:lnTo>
                <a:lnTo>
                  <a:pt x="242" y="763"/>
                </a:lnTo>
                <a:lnTo>
                  <a:pt x="336" y="761"/>
                </a:lnTo>
                <a:lnTo>
                  <a:pt x="299" y="833"/>
                </a:lnTo>
                <a:lnTo>
                  <a:pt x="361" y="781"/>
                </a:lnTo>
                <a:lnTo>
                  <a:pt x="388" y="848"/>
                </a:lnTo>
                <a:lnTo>
                  <a:pt x="387" y="794"/>
                </a:lnTo>
                <a:lnTo>
                  <a:pt x="422" y="824"/>
                </a:lnTo>
                <a:lnTo>
                  <a:pt x="412" y="850"/>
                </a:lnTo>
                <a:lnTo>
                  <a:pt x="493" y="859"/>
                </a:lnTo>
                <a:cubicBezTo>
                  <a:pt x="803" y="1098"/>
                  <a:pt x="1156" y="1495"/>
                  <a:pt x="1383" y="1766"/>
                </a:cubicBezTo>
                <a:cubicBezTo>
                  <a:pt x="1370" y="1799"/>
                  <a:pt x="1380" y="1836"/>
                  <a:pt x="1392" y="1864"/>
                </a:cubicBezTo>
                <a:cubicBezTo>
                  <a:pt x="1168" y="1600"/>
                  <a:pt x="908" y="1322"/>
                  <a:pt x="698" y="1176"/>
                </a:cubicBezTo>
                <a:lnTo>
                  <a:pt x="688" y="1167"/>
                </a:lnTo>
                <a:lnTo>
                  <a:pt x="674" y="1159"/>
                </a:lnTo>
                <a:cubicBezTo>
                  <a:pt x="669" y="1156"/>
                  <a:pt x="663" y="1152"/>
                  <a:pt x="658" y="1149"/>
                </a:cubicBezTo>
                <a:cubicBezTo>
                  <a:pt x="658" y="1149"/>
                  <a:pt x="661" y="1151"/>
                  <a:pt x="666" y="1155"/>
                </a:cubicBezTo>
                <a:lnTo>
                  <a:pt x="565" y="1100"/>
                </a:lnTo>
                <a:lnTo>
                  <a:pt x="665" y="1177"/>
                </a:lnTo>
                <a:lnTo>
                  <a:pt x="592" y="1174"/>
                </a:lnTo>
                <a:cubicBezTo>
                  <a:pt x="592" y="1174"/>
                  <a:pt x="659" y="1192"/>
                  <a:pt x="675" y="1198"/>
                </a:cubicBezTo>
                <a:cubicBezTo>
                  <a:pt x="690" y="1203"/>
                  <a:pt x="730" y="1228"/>
                  <a:pt x="730" y="1228"/>
                </a:cubicBezTo>
                <a:lnTo>
                  <a:pt x="624" y="1217"/>
                </a:lnTo>
                <a:lnTo>
                  <a:pt x="750" y="1251"/>
                </a:lnTo>
                <a:lnTo>
                  <a:pt x="712" y="1348"/>
                </a:lnTo>
                <a:lnTo>
                  <a:pt x="767" y="1265"/>
                </a:lnTo>
                <a:lnTo>
                  <a:pt x="812" y="1305"/>
                </a:lnTo>
                <a:lnTo>
                  <a:pt x="773" y="1344"/>
                </a:lnTo>
                <a:lnTo>
                  <a:pt x="837" y="1303"/>
                </a:lnTo>
                <a:cubicBezTo>
                  <a:pt x="963" y="1420"/>
                  <a:pt x="1149" y="1607"/>
                  <a:pt x="1378" y="1876"/>
                </a:cubicBezTo>
                <a:cubicBezTo>
                  <a:pt x="1351" y="1858"/>
                  <a:pt x="1317" y="1843"/>
                  <a:pt x="1295" y="1865"/>
                </a:cubicBezTo>
                <a:cubicBezTo>
                  <a:pt x="1279" y="1882"/>
                  <a:pt x="1276" y="1900"/>
                  <a:pt x="1278" y="1917"/>
                </a:cubicBezTo>
                <a:cubicBezTo>
                  <a:pt x="941" y="1646"/>
                  <a:pt x="672" y="1466"/>
                  <a:pt x="487" y="1354"/>
                </a:cubicBezTo>
                <a:cubicBezTo>
                  <a:pt x="494" y="1357"/>
                  <a:pt x="498" y="1358"/>
                  <a:pt x="498" y="1358"/>
                </a:cubicBezTo>
                <a:lnTo>
                  <a:pt x="463" y="1291"/>
                </a:lnTo>
                <a:lnTo>
                  <a:pt x="449" y="1317"/>
                </a:lnTo>
                <a:lnTo>
                  <a:pt x="419" y="1284"/>
                </a:lnTo>
                <a:lnTo>
                  <a:pt x="329" y="1209"/>
                </a:lnTo>
                <a:lnTo>
                  <a:pt x="409" y="1294"/>
                </a:lnTo>
                <a:lnTo>
                  <a:pt x="348" y="1257"/>
                </a:lnTo>
                <a:lnTo>
                  <a:pt x="339" y="1252"/>
                </a:lnTo>
                <a:lnTo>
                  <a:pt x="250" y="1145"/>
                </a:lnTo>
                <a:lnTo>
                  <a:pt x="316" y="1236"/>
                </a:lnTo>
                <a:lnTo>
                  <a:pt x="286" y="1217"/>
                </a:lnTo>
                <a:lnTo>
                  <a:pt x="231" y="1171"/>
                </a:lnTo>
                <a:lnTo>
                  <a:pt x="262" y="1216"/>
                </a:lnTo>
                <a:lnTo>
                  <a:pt x="212" y="1192"/>
                </a:lnTo>
                <a:lnTo>
                  <a:pt x="148" y="1156"/>
                </a:lnTo>
                <a:lnTo>
                  <a:pt x="42" y="1145"/>
                </a:lnTo>
                <a:lnTo>
                  <a:pt x="160" y="1181"/>
                </a:lnTo>
                <a:lnTo>
                  <a:pt x="213" y="1209"/>
                </a:lnTo>
                <a:lnTo>
                  <a:pt x="120" y="1242"/>
                </a:lnTo>
                <a:lnTo>
                  <a:pt x="236" y="1221"/>
                </a:lnTo>
                <a:lnTo>
                  <a:pt x="226" y="1237"/>
                </a:lnTo>
                <a:lnTo>
                  <a:pt x="280" y="1248"/>
                </a:lnTo>
                <a:lnTo>
                  <a:pt x="276" y="1262"/>
                </a:lnTo>
                <a:lnTo>
                  <a:pt x="324" y="1274"/>
                </a:lnTo>
                <a:lnTo>
                  <a:pt x="229" y="1291"/>
                </a:lnTo>
                <a:lnTo>
                  <a:pt x="303" y="1283"/>
                </a:lnTo>
                <a:lnTo>
                  <a:pt x="400" y="1310"/>
                </a:lnTo>
                <a:lnTo>
                  <a:pt x="340" y="1308"/>
                </a:lnTo>
                <a:lnTo>
                  <a:pt x="281" y="1327"/>
                </a:lnTo>
                <a:cubicBezTo>
                  <a:pt x="281" y="1327"/>
                  <a:pt x="370" y="1322"/>
                  <a:pt x="382" y="1321"/>
                </a:cubicBezTo>
                <a:cubicBezTo>
                  <a:pt x="392" y="1320"/>
                  <a:pt x="452" y="1342"/>
                  <a:pt x="482" y="1352"/>
                </a:cubicBezTo>
                <a:cubicBezTo>
                  <a:pt x="730" y="1512"/>
                  <a:pt x="1040" y="1752"/>
                  <a:pt x="1285" y="1949"/>
                </a:cubicBezTo>
                <a:cubicBezTo>
                  <a:pt x="1283" y="1948"/>
                  <a:pt x="1281" y="1947"/>
                  <a:pt x="1279" y="1946"/>
                </a:cubicBezTo>
                <a:cubicBezTo>
                  <a:pt x="1262" y="1933"/>
                  <a:pt x="1236" y="1916"/>
                  <a:pt x="1206" y="1915"/>
                </a:cubicBezTo>
                <a:cubicBezTo>
                  <a:pt x="823" y="1754"/>
                  <a:pt x="528" y="1675"/>
                  <a:pt x="345" y="1636"/>
                </a:cubicBezTo>
                <a:lnTo>
                  <a:pt x="346" y="1636"/>
                </a:lnTo>
                <a:lnTo>
                  <a:pt x="313" y="1619"/>
                </a:lnTo>
                <a:lnTo>
                  <a:pt x="252" y="1579"/>
                </a:lnTo>
                <a:lnTo>
                  <a:pt x="276" y="1612"/>
                </a:lnTo>
                <a:lnTo>
                  <a:pt x="238" y="1608"/>
                </a:lnTo>
                <a:lnTo>
                  <a:pt x="212" y="1604"/>
                </a:lnTo>
                <a:lnTo>
                  <a:pt x="176" y="1575"/>
                </a:lnTo>
                <a:lnTo>
                  <a:pt x="189" y="1601"/>
                </a:lnTo>
                <a:lnTo>
                  <a:pt x="131" y="1595"/>
                </a:lnTo>
                <a:lnTo>
                  <a:pt x="65" y="1613"/>
                </a:lnTo>
                <a:lnTo>
                  <a:pt x="0" y="1638"/>
                </a:lnTo>
                <a:lnTo>
                  <a:pt x="117" y="1616"/>
                </a:lnTo>
                <a:lnTo>
                  <a:pt x="83" y="1656"/>
                </a:lnTo>
                <a:lnTo>
                  <a:pt x="165" y="1615"/>
                </a:lnTo>
                <a:lnTo>
                  <a:pt x="162" y="1693"/>
                </a:lnTo>
                <a:lnTo>
                  <a:pt x="195" y="1623"/>
                </a:lnTo>
                <a:lnTo>
                  <a:pt x="246" y="1671"/>
                </a:lnTo>
                <a:lnTo>
                  <a:pt x="223" y="1624"/>
                </a:lnTo>
                <a:lnTo>
                  <a:pt x="266" y="1636"/>
                </a:lnTo>
                <a:lnTo>
                  <a:pt x="268" y="1662"/>
                </a:lnTo>
                <a:lnTo>
                  <a:pt x="343" y="1637"/>
                </a:lnTo>
                <a:cubicBezTo>
                  <a:pt x="597" y="1695"/>
                  <a:pt x="900" y="1810"/>
                  <a:pt x="1165" y="1924"/>
                </a:cubicBezTo>
                <a:cubicBezTo>
                  <a:pt x="1158" y="1927"/>
                  <a:pt x="1152" y="1932"/>
                  <a:pt x="1145" y="1937"/>
                </a:cubicBezTo>
                <a:cubicBezTo>
                  <a:pt x="1111" y="1966"/>
                  <a:pt x="1100" y="1993"/>
                  <a:pt x="1097" y="2014"/>
                </a:cubicBezTo>
                <a:lnTo>
                  <a:pt x="1097" y="2014"/>
                </a:lnTo>
                <a:cubicBezTo>
                  <a:pt x="904" y="1956"/>
                  <a:pt x="731" y="1903"/>
                  <a:pt x="616" y="1868"/>
                </a:cubicBezTo>
                <a:lnTo>
                  <a:pt x="556" y="1836"/>
                </a:lnTo>
                <a:lnTo>
                  <a:pt x="480" y="1779"/>
                </a:lnTo>
                <a:lnTo>
                  <a:pt x="532" y="1831"/>
                </a:lnTo>
                <a:lnTo>
                  <a:pt x="511" y="1829"/>
                </a:lnTo>
                <a:lnTo>
                  <a:pt x="459" y="1811"/>
                </a:lnTo>
                <a:lnTo>
                  <a:pt x="487" y="1829"/>
                </a:lnTo>
                <a:cubicBezTo>
                  <a:pt x="479" y="1826"/>
                  <a:pt x="474" y="1825"/>
                  <a:pt x="474" y="1825"/>
                </a:cubicBezTo>
                <a:lnTo>
                  <a:pt x="378" y="1807"/>
                </a:lnTo>
                <a:lnTo>
                  <a:pt x="473" y="1833"/>
                </a:lnTo>
                <a:lnTo>
                  <a:pt x="439" y="1849"/>
                </a:lnTo>
                <a:lnTo>
                  <a:pt x="487" y="1843"/>
                </a:lnTo>
                <a:lnTo>
                  <a:pt x="525" y="1890"/>
                </a:lnTo>
                <a:lnTo>
                  <a:pt x="511" y="1853"/>
                </a:lnTo>
                <a:lnTo>
                  <a:pt x="536" y="1865"/>
                </a:lnTo>
                <a:lnTo>
                  <a:pt x="565" y="1920"/>
                </a:lnTo>
                <a:lnTo>
                  <a:pt x="553" y="1860"/>
                </a:lnTo>
                <a:lnTo>
                  <a:pt x="587" y="1871"/>
                </a:lnTo>
                <a:lnTo>
                  <a:pt x="639" y="1909"/>
                </a:lnTo>
                <a:lnTo>
                  <a:pt x="616" y="1873"/>
                </a:lnTo>
                <a:cubicBezTo>
                  <a:pt x="743" y="1913"/>
                  <a:pt x="914" y="1963"/>
                  <a:pt x="1096" y="2015"/>
                </a:cubicBezTo>
                <a:cubicBezTo>
                  <a:pt x="1097" y="2015"/>
                  <a:pt x="1097" y="2015"/>
                  <a:pt x="1097" y="2015"/>
                </a:cubicBezTo>
                <a:cubicBezTo>
                  <a:pt x="1093" y="2040"/>
                  <a:pt x="1103" y="2057"/>
                  <a:pt x="1103" y="2057"/>
                </a:cubicBezTo>
                <a:cubicBezTo>
                  <a:pt x="1103" y="2057"/>
                  <a:pt x="983" y="1985"/>
                  <a:pt x="962" y="2078"/>
                </a:cubicBezTo>
                <a:cubicBezTo>
                  <a:pt x="954" y="2117"/>
                  <a:pt x="971" y="2151"/>
                  <a:pt x="995" y="2178"/>
                </a:cubicBezTo>
                <a:cubicBezTo>
                  <a:pt x="941" y="2217"/>
                  <a:pt x="968" y="2263"/>
                  <a:pt x="978" y="2277"/>
                </a:cubicBezTo>
                <a:cubicBezTo>
                  <a:pt x="961" y="2255"/>
                  <a:pt x="873" y="2149"/>
                  <a:pt x="789" y="2149"/>
                </a:cubicBezTo>
                <a:cubicBezTo>
                  <a:pt x="695" y="2149"/>
                  <a:pt x="733" y="2290"/>
                  <a:pt x="733" y="2290"/>
                </a:cubicBezTo>
                <a:cubicBezTo>
                  <a:pt x="733" y="2290"/>
                  <a:pt x="686" y="2252"/>
                  <a:pt x="620" y="2238"/>
                </a:cubicBezTo>
                <a:cubicBezTo>
                  <a:pt x="554" y="2224"/>
                  <a:pt x="583" y="2328"/>
                  <a:pt x="583" y="2328"/>
                </a:cubicBezTo>
                <a:cubicBezTo>
                  <a:pt x="583" y="2328"/>
                  <a:pt x="446" y="2018"/>
                  <a:pt x="259" y="2126"/>
                </a:cubicBezTo>
                <a:cubicBezTo>
                  <a:pt x="71" y="2234"/>
                  <a:pt x="353" y="2431"/>
                  <a:pt x="353" y="2431"/>
                </a:cubicBezTo>
                <a:cubicBezTo>
                  <a:pt x="353" y="2431"/>
                  <a:pt x="184" y="2374"/>
                  <a:pt x="132" y="2487"/>
                </a:cubicBezTo>
                <a:cubicBezTo>
                  <a:pt x="80" y="2600"/>
                  <a:pt x="240" y="2661"/>
                  <a:pt x="240" y="2661"/>
                </a:cubicBezTo>
                <a:lnTo>
                  <a:pt x="2632" y="2698"/>
                </a:lnTo>
                <a:cubicBezTo>
                  <a:pt x="2632" y="2698"/>
                  <a:pt x="2712" y="2004"/>
                  <a:pt x="2661" y="1915"/>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1" name="Google Shape;51;p5"/>
          <p:cNvSpPr/>
          <p:nvPr/>
        </p:nvSpPr>
        <p:spPr>
          <a:xfrm rot="1311570">
            <a:off x="8130211" y="2571751"/>
            <a:ext cx="1904681" cy="2350231"/>
          </a:xfrm>
          <a:custGeom>
            <a:rect b="b" l="l" r="r" t="t"/>
            <a:pathLst>
              <a:path extrusionOk="0" h="4874" w="3950">
                <a:moveTo>
                  <a:pt x="3950" y="1590"/>
                </a:moveTo>
                <a:cubicBezTo>
                  <a:pt x="3650" y="1184"/>
                  <a:pt x="3068" y="1221"/>
                  <a:pt x="3068" y="1221"/>
                </a:cubicBezTo>
                <a:lnTo>
                  <a:pt x="3093" y="1192"/>
                </a:lnTo>
                <a:cubicBezTo>
                  <a:pt x="2900" y="1221"/>
                  <a:pt x="2396" y="1364"/>
                  <a:pt x="2396" y="1364"/>
                </a:cubicBezTo>
                <a:lnTo>
                  <a:pt x="2424" y="1311"/>
                </a:lnTo>
                <a:cubicBezTo>
                  <a:pt x="2424" y="1311"/>
                  <a:pt x="2293" y="1381"/>
                  <a:pt x="2174" y="1504"/>
                </a:cubicBezTo>
                <a:cubicBezTo>
                  <a:pt x="2139" y="1540"/>
                  <a:pt x="2101" y="1594"/>
                  <a:pt x="2065" y="1650"/>
                </a:cubicBezTo>
                <a:lnTo>
                  <a:pt x="2129" y="1427"/>
                </a:lnTo>
                <a:lnTo>
                  <a:pt x="2082" y="1450"/>
                </a:lnTo>
                <a:lnTo>
                  <a:pt x="2237" y="1070"/>
                </a:lnTo>
                <a:lnTo>
                  <a:pt x="2162" y="1103"/>
                </a:lnTo>
                <a:cubicBezTo>
                  <a:pt x="2190" y="1033"/>
                  <a:pt x="2354" y="793"/>
                  <a:pt x="2354" y="793"/>
                </a:cubicBezTo>
                <a:lnTo>
                  <a:pt x="2275" y="831"/>
                </a:lnTo>
                <a:cubicBezTo>
                  <a:pt x="2354" y="685"/>
                  <a:pt x="2575" y="437"/>
                  <a:pt x="2575" y="437"/>
                </a:cubicBezTo>
                <a:lnTo>
                  <a:pt x="2504" y="460"/>
                </a:lnTo>
                <a:lnTo>
                  <a:pt x="2664" y="296"/>
                </a:lnTo>
                <a:lnTo>
                  <a:pt x="2584" y="305"/>
                </a:lnTo>
                <a:cubicBezTo>
                  <a:pt x="2631" y="188"/>
                  <a:pt x="2795" y="0"/>
                  <a:pt x="2795" y="0"/>
                </a:cubicBezTo>
                <a:cubicBezTo>
                  <a:pt x="2603" y="70"/>
                  <a:pt x="2420" y="188"/>
                  <a:pt x="2420" y="188"/>
                </a:cubicBezTo>
                <a:lnTo>
                  <a:pt x="2420" y="132"/>
                </a:lnTo>
                <a:cubicBezTo>
                  <a:pt x="2265" y="282"/>
                  <a:pt x="2068" y="530"/>
                  <a:pt x="2068" y="530"/>
                </a:cubicBezTo>
                <a:lnTo>
                  <a:pt x="2054" y="460"/>
                </a:lnTo>
                <a:cubicBezTo>
                  <a:pt x="1984" y="573"/>
                  <a:pt x="1852" y="925"/>
                  <a:pt x="1852" y="925"/>
                </a:cubicBezTo>
                <a:lnTo>
                  <a:pt x="1833" y="854"/>
                </a:lnTo>
                <a:cubicBezTo>
                  <a:pt x="1791" y="976"/>
                  <a:pt x="1763" y="1309"/>
                  <a:pt x="1763" y="1309"/>
                </a:cubicBezTo>
                <a:lnTo>
                  <a:pt x="1749" y="1253"/>
                </a:lnTo>
                <a:cubicBezTo>
                  <a:pt x="1749" y="1253"/>
                  <a:pt x="1740" y="1348"/>
                  <a:pt x="1752" y="1505"/>
                </a:cubicBezTo>
                <a:lnTo>
                  <a:pt x="1752" y="1505"/>
                </a:lnTo>
                <a:lnTo>
                  <a:pt x="1733" y="1552"/>
                </a:lnTo>
                <a:cubicBezTo>
                  <a:pt x="1693" y="1449"/>
                  <a:pt x="1461" y="1170"/>
                  <a:pt x="1461" y="1170"/>
                </a:cubicBezTo>
                <a:lnTo>
                  <a:pt x="1449" y="1270"/>
                </a:lnTo>
                <a:lnTo>
                  <a:pt x="1286" y="1101"/>
                </a:lnTo>
                <a:lnTo>
                  <a:pt x="1283" y="1155"/>
                </a:lnTo>
                <a:cubicBezTo>
                  <a:pt x="1204" y="1061"/>
                  <a:pt x="1004" y="942"/>
                  <a:pt x="1004" y="942"/>
                </a:cubicBezTo>
                <a:lnTo>
                  <a:pt x="1011" y="992"/>
                </a:lnTo>
                <a:cubicBezTo>
                  <a:pt x="935" y="923"/>
                  <a:pt x="720" y="864"/>
                  <a:pt x="720" y="864"/>
                </a:cubicBezTo>
                <a:lnTo>
                  <a:pt x="738" y="898"/>
                </a:lnTo>
                <a:cubicBezTo>
                  <a:pt x="263" y="798"/>
                  <a:pt x="0" y="964"/>
                  <a:pt x="0" y="964"/>
                </a:cubicBezTo>
                <a:cubicBezTo>
                  <a:pt x="103" y="936"/>
                  <a:pt x="275" y="983"/>
                  <a:pt x="275" y="983"/>
                </a:cubicBezTo>
                <a:lnTo>
                  <a:pt x="206" y="1014"/>
                </a:lnTo>
                <a:cubicBezTo>
                  <a:pt x="544" y="967"/>
                  <a:pt x="857" y="1220"/>
                  <a:pt x="857" y="1220"/>
                </a:cubicBezTo>
                <a:lnTo>
                  <a:pt x="785" y="1239"/>
                </a:lnTo>
                <a:cubicBezTo>
                  <a:pt x="926" y="1273"/>
                  <a:pt x="1111" y="1414"/>
                  <a:pt x="1111" y="1414"/>
                </a:cubicBezTo>
                <a:lnTo>
                  <a:pt x="1039" y="1427"/>
                </a:lnTo>
                <a:cubicBezTo>
                  <a:pt x="1151" y="1461"/>
                  <a:pt x="1373" y="1615"/>
                  <a:pt x="1373" y="1615"/>
                </a:cubicBezTo>
                <a:lnTo>
                  <a:pt x="1317" y="1627"/>
                </a:lnTo>
                <a:cubicBezTo>
                  <a:pt x="1492" y="1668"/>
                  <a:pt x="1671" y="1769"/>
                  <a:pt x="1781" y="1840"/>
                </a:cubicBezTo>
                <a:cubicBezTo>
                  <a:pt x="1660" y="1789"/>
                  <a:pt x="1507" y="1730"/>
                  <a:pt x="1444" y="1727"/>
                </a:cubicBezTo>
                <a:lnTo>
                  <a:pt x="1481" y="1774"/>
                </a:lnTo>
                <a:cubicBezTo>
                  <a:pt x="1481" y="1774"/>
                  <a:pt x="782" y="1657"/>
                  <a:pt x="416" y="2084"/>
                </a:cubicBezTo>
                <a:lnTo>
                  <a:pt x="477" y="2070"/>
                </a:lnTo>
                <a:cubicBezTo>
                  <a:pt x="477" y="2070"/>
                  <a:pt x="97" y="2313"/>
                  <a:pt x="200" y="2890"/>
                </a:cubicBezTo>
                <a:lnTo>
                  <a:pt x="355" y="2562"/>
                </a:lnTo>
                <a:lnTo>
                  <a:pt x="360" y="2627"/>
                </a:lnTo>
                <a:cubicBezTo>
                  <a:pt x="360" y="2627"/>
                  <a:pt x="491" y="2346"/>
                  <a:pt x="693" y="2210"/>
                </a:cubicBezTo>
                <a:lnTo>
                  <a:pt x="679" y="2275"/>
                </a:lnTo>
                <a:cubicBezTo>
                  <a:pt x="679" y="2275"/>
                  <a:pt x="1031" y="2042"/>
                  <a:pt x="1167" y="2018"/>
                </a:cubicBezTo>
                <a:lnTo>
                  <a:pt x="1115" y="2065"/>
                </a:lnTo>
                <a:cubicBezTo>
                  <a:pt x="1115" y="2065"/>
                  <a:pt x="1406" y="1976"/>
                  <a:pt x="1481" y="1976"/>
                </a:cubicBezTo>
                <a:lnTo>
                  <a:pt x="1453" y="2023"/>
                </a:lnTo>
                <a:cubicBezTo>
                  <a:pt x="1453" y="2023"/>
                  <a:pt x="1563" y="2005"/>
                  <a:pt x="1665" y="1994"/>
                </a:cubicBezTo>
                <a:cubicBezTo>
                  <a:pt x="1546" y="2089"/>
                  <a:pt x="1391" y="2243"/>
                  <a:pt x="1364" y="2280"/>
                </a:cubicBezTo>
                <a:cubicBezTo>
                  <a:pt x="1327" y="2332"/>
                  <a:pt x="1294" y="2397"/>
                  <a:pt x="1294" y="2397"/>
                </a:cubicBezTo>
                <a:lnTo>
                  <a:pt x="1355" y="2355"/>
                </a:lnTo>
                <a:cubicBezTo>
                  <a:pt x="1355" y="2355"/>
                  <a:pt x="1270" y="2529"/>
                  <a:pt x="1228" y="2660"/>
                </a:cubicBezTo>
                <a:cubicBezTo>
                  <a:pt x="1186" y="2792"/>
                  <a:pt x="1195" y="2862"/>
                  <a:pt x="1195" y="2862"/>
                </a:cubicBezTo>
                <a:lnTo>
                  <a:pt x="1251" y="2806"/>
                </a:lnTo>
                <a:cubicBezTo>
                  <a:pt x="1251" y="2806"/>
                  <a:pt x="1209" y="2970"/>
                  <a:pt x="1195" y="3031"/>
                </a:cubicBezTo>
                <a:lnTo>
                  <a:pt x="1242" y="3007"/>
                </a:lnTo>
                <a:cubicBezTo>
                  <a:pt x="1242" y="3007"/>
                  <a:pt x="1228" y="3355"/>
                  <a:pt x="1327" y="3547"/>
                </a:cubicBezTo>
                <a:cubicBezTo>
                  <a:pt x="1327" y="3547"/>
                  <a:pt x="1336" y="3228"/>
                  <a:pt x="1345" y="3158"/>
                </a:cubicBezTo>
                <a:lnTo>
                  <a:pt x="1369" y="3219"/>
                </a:lnTo>
                <a:lnTo>
                  <a:pt x="1425" y="2848"/>
                </a:lnTo>
                <a:lnTo>
                  <a:pt x="1439" y="2937"/>
                </a:lnTo>
                <a:cubicBezTo>
                  <a:pt x="1439" y="2937"/>
                  <a:pt x="1486" y="2627"/>
                  <a:pt x="1552" y="2519"/>
                </a:cubicBezTo>
                <a:lnTo>
                  <a:pt x="1561" y="2576"/>
                </a:lnTo>
                <a:lnTo>
                  <a:pt x="1688" y="2275"/>
                </a:lnTo>
                <a:lnTo>
                  <a:pt x="1674" y="2379"/>
                </a:lnTo>
                <a:lnTo>
                  <a:pt x="1772" y="2173"/>
                </a:lnTo>
                <a:lnTo>
                  <a:pt x="1763" y="2247"/>
                </a:lnTo>
                <a:cubicBezTo>
                  <a:pt x="1763" y="2247"/>
                  <a:pt x="1880" y="2079"/>
                  <a:pt x="1945" y="2020"/>
                </a:cubicBezTo>
                <a:cubicBezTo>
                  <a:pt x="2401" y="3118"/>
                  <a:pt x="2656" y="4874"/>
                  <a:pt x="2656" y="4874"/>
                </a:cubicBezTo>
                <a:lnTo>
                  <a:pt x="2806" y="4824"/>
                </a:lnTo>
                <a:cubicBezTo>
                  <a:pt x="2551" y="3457"/>
                  <a:pt x="2109" y="2297"/>
                  <a:pt x="1995" y="2013"/>
                </a:cubicBezTo>
                <a:cubicBezTo>
                  <a:pt x="2030" y="2024"/>
                  <a:pt x="2089" y="2044"/>
                  <a:pt x="2138" y="2065"/>
                </a:cubicBezTo>
                <a:cubicBezTo>
                  <a:pt x="2214" y="2098"/>
                  <a:pt x="2312" y="2159"/>
                  <a:pt x="2312" y="2159"/>
                </a:cubicBezTo>
                <a:lnTo>
                  <a:pt x="2303" y="2098"/>
                </a:lnTo>
                <a:lnTo>
                  <a:pt x="2664" y="2407"/>
                </a:lnTo>
                <a:lnTo>
                  <a:pt x="2655" y="2350"/>
                </a:lnTo>
                <a:cubicBezTo>
                  <a:pt x="2739" y="2411"/>
                  <a:pt x="2932" y="2698"/>
                  <a:pt x="2932" y="2698"/>
                </a:cubicBezTo>
                <a:lnTo>
                  <a:pt x="2936" y="2641"/>
                </a:lnTo>
                <a:cubicBezTo>
                  <a:pt x="3030" y="2698"/>
                  <a:pt x="3213" y="2937"/>
                  <a:pt x="3213" y="2937"/>
                </a:cubicBezTo>
                <a:lnTo>
                  <a:pt x="3199" y="2881"/>
                </a:lnTo>
                <a:cubicBezTo>
                  <a:pt x="3279" y="2918"/>
                  <a:pt x="3406" y="3101"/>
                  <a:pt x="3406" y="3101"/>
                </a:cubicBezTo>
                <a:cubicBezTo>
                  <a:pt x="3404" y="3094"/>
                  <a:pt x="3403" y="3087"/>
                  <a:pt x="3401" y="3080"/>
                </a:cubicBezTo>
                <a:cubicBezTo>
                  <a:pt x="3325" y="2739"/>
                  <a:pt x="2979" y="2257"/>
                  <a:pt x="2979" y="2257"/>
                </a:cubicBezTo>
                <a:lnTo>
                  <a:pt x="3054" y="2280"/>
                </a:lnTo>
                <a:cubicBezTo>
                  <a:pt x="3054" y="2280"/>
                  <a:pt x="2931" y="2164"/>
                  <a:pt x="2838" y="2107"/>
                </a:cubicBezTo>
                <a:cubicBezTo>
                  <a:pt x="2693" y="2020"/>
                  <a:pt x="2374" y="1867"/>
                  <a:pt x="2168" y="1847"/>
                </a:cubicBezTo>
                <a:lnTo>
                  <a:pt x="2260" y="1795"/>
                </a:lnTo>
                <a:lnTo>
                  <a:pt x="2363" y="1795"/>
                </a:lnTo>
                <a:lnTo>
                  <a:pt x="2322" y="1750"/>
                </a:lnTo>
                <a:lnTo>
                  <a:pt x="2543" y="1725"/>
                </a:lnTo>
                <a:lnTo>
                  <a:pt x="2441" y="1705"/>
                </a:lnTo>
                <a:cubicBezTo>
                  <a:pt x="2539" y="1676"/>
                  <a:pt x="2851" y="1623"/>
                  <a:pt x="2851" y="1623"/>
                </a:cubicBezTo>
                <a:lnTo>
                  <a:pt x="2757" y="1610"/>
                </a:lnTo>
                <a:lnTo>
                  <a:pt x="3142" y="1528"/>
                </a:lnTo>
                <a:lnTo>
                  <a:pt x="3056" y="1524"/>
                </a:lnTo>
                <a:cubicBezTo>
                  <a:pt x="3150" y="1496"/>
                  <a:pt x="3450" y="1500"/>
                  <a:pt x="3450" y="1500"/>
                </a:cubicBezTo>
                <a:lnTo>
                  <a:pt x="3396" y="1467"/>
                </a:lnTo>
                <a:cubicBezTo>
                  <a:pt x="3630" y="1467"/>
                  <a:pt x="3950" y="1590"/>
                  <a:pt x="3950" y="1590"/>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2" name="Google Shape;52;p5"/>
          <p:cNvSpPr/>
          <p:nvPr/>
        </p:nvSpPr>
        <p:spPr>
          <a:xfrm rot="31">
            <a:off x="3929645" y="4813152"/>
            <a:ext cx="915523" cy="378917"/>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3" name="Google Shape;53;p5"/>
          <p:cNvSpPr/>
          <p:nvPr/>
        </p:nvSpPr>
        <p:spPr>
          <a:xfrm rot="1003035">
            <a:off x="6442601" y="-440724"/>
            <a:ext cx="2893602" cy="1270802"/>
          </a:xfrm>
          <a:custGeom>
            <a:rect b="b" l="l" r="r" t="t"/>
            <a:pathLst>
              <a:path extrusionOk="0" h="2112" w="4809">
                <a:moveTo>
                  <a:pt x="0" y="2112"/>
                </a:moveTo>
                <a:cubicBezTo>
                  <a:pt x="0" y="2112"/>
                  <a:pt x="1450" y="1605"/>
                  <a:pt x="1788" y="1446"/>
                </a:cubicBezTo>
                <a:cubicBezTo>
                  <a:pt x="2126" y="1286"/>
                  <a:pt x="2436" y="1145"/>
                  <a:pt x="2436" y="1145"/>
                </a:cubicBezTo>
                <a:lnTo>
                  <a:pt x="2417" y="1249"/>
                </a:lnTo>
                <a:cubicBezTo>
                  <a:pt x="2417" y="1249"/>
                  <a:pt x="2942" y="995"/>
                  <a:pt x="3195" y="798"/>
                </a:cubicBezTo>
                <a:cubicBezTo>
                  <a:pt x="3448" y="601"/>
                  <a:pt x="4284" y="0"/>
                  <a:pt x="4284" y="0"/>
                </a:cubicBezTo>
                <a:lnTo>
                  <a:pt x="4809" y="517"/>
                </a:lnTo>
                <a:cubicBezTo>
                  <a:pt x="4809" y="517"/>
                  <a:pt x="4528" y="742"/>
                  <a:pt x="4143" y="948"/>
                </a:cubicBezTo>
                <a:cubicBezTo>
                  <a:pt x="3758" y="1155"/>
                  <a:pt x="2586" y="1577"/>
                  <a:pt x="2454" y="1633"/>
                </a:cubicBezTo>
                <a:cubicBezTo>
                  <a:pt x="2323" y="1690"/>
                  <a:pt x="1938" y="1793"/>
                  <a:pt x="1938" y="1793"/>
                </a:cubicBezTo>
                <a:lnTo>
                  <a:pt x="2013" y="1662"/>
                </a:lnTo>
                <a:cubicBezTo>
                  <a:pt x="2013" y="1662"/>
                  <a:pt x="253" y="2131"/>
                  <a:pt x="0" y="2112"/>
                </a:cubicBez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pic>
        <p:nvPicPr>
          <p:cNvPr id="55" name="Google Shape;55;p6"/>
          <p:cNvPicPr preferRelativeResize="0"/>
          <p:nvPr/>
        </p:nvPicPr>
        <p:blipFill rotWithShape="1">
          <a:blip r:embed="rId2">
            <a:alphaModFix amt="84000"/>
          </a:blip>
          <a:srcRect b="0" l="0" r="0" t="0"/>
          <a:stretch/>
        </p:blipFill>
        <p:spPr>
          <a:xfrm>
            <a:off x="0" y="0"/>
            <a:ext cx="9144000" cy="5143500"/>
          </a:xfrm>
          <a:prstGeom prst="rect">
            <a:avLst/>
          </a:prstGeom>
          <a:noFill/>
          <a:ln>
            <a:noFill/>
          </a:ln>
        </p:spPr>
      </p:pic>
      <p:sp>
        <p:nvSpPr>
          <p:cNvPr id="56" name="Google Shape;56;p6"/>
          <p:cNvSpPr txBox="1"/>
          <p:nvPr>
            <p:ph type="title"/>
          </p:nvPr>
        </p:nvSpPr>
        <p:spPr>
          <a:xfrm>
            <a:off x="713100" y="463725"/>
            <a:ext cx="7717800" cy="6309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57" name="Google Shape;57;p6"/>
          <p:cNvSpPr/>
          <p:nvPr/>
        </p:nvSpPr>
        <p:spPr>
          <a:xfrm rot="-719262">
            <a:off x="5824045" y="4663953"/>
            <a:ext cx="915522" cy="378917"/>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8" name="Google Shape;58;p6"/>
          <p:cNvSpPr/>
          <p:nvPr/>
        </p:nvSpPr>
        <p:spPr>
          <a:xfrm rot="272670">
            <a:off x="-75765" y="4353832"/>
            <a:ext cx="1378395" cy="880900"/>
          </a:xfrm>
          <a:custGeom>
            <a:rect b="b" l="l" r="r" t="t"/>
            <a:pathLst>
              <a:path extrusionOk="0" h="926" w="1449">
                <a:moveTo>
                  <a:pt x="1" y="410"/>
                </a:moveTo>
                <a:cubicBezTo>
                  <a:pt x="1" y="410"/>
                  <a:pt x="-8" y="293"/>
                  <a:pt x="67" y="302"/>
                </a:cubicBezTo>
                <a:cubicBezTo>
                  <a:pt x="142" y="311"/>
                  <a:pt x="170" y="372"/>
                  <a:pt x="170" y="372"/>
                </a:cubicBezTo>
                <a:cubicBezTo>
                  <a:pt x="170" y="372"/>
                  <a:pt x="175" y="274"/>
                  <a:pt x="236" y="283"/>
                </a:cubicBezTo>
                <a:lnTo>
                  <a:pt x="297" y="293"/>
                </a:lnTo>
                <a:cubicBezTo>
                  <a:pt x="297" y="293"/>
                  <a:pt x="189" y="30"/>
                  <a:pt x="386" y="2"/>
                </a:cubicBezTo>
                <a:cubicBezTo>
                  <a:pt x="583" y="-27"/>
                  <a:pt x="527" y="232"/>
                  <a:pt x="527" y="232"/>
                </a:cubicBezTo>
                <a:cubicBezTo>
                  <a:pt x="527" y="232"/>
                  <a:pt x="602" y="91"/>
                  <a:pt x="668" y="142"/>
                </a:cubicBezTo>
                <a:cubicBezTo>
                  <a:pt x="733" y="194"/>
                  <a:pt x="696" y="377"/>
                  <a:pt x="696" y="377"/>
                </a:cubicBezTo>
                <a:cubicBezTo>
                  <a:pt x="696" y="377"/>
                  <a:pt x="799" y="246"/>
                  <a:pt x="818" y="321"/>
                </a:cubicBezTo>
                <a:cubicBezTo>
                  <a:pt x="837" y="396"/>
                  <a:pt x="795" y="466"/>
                  <a:pt x="795" y="466"/>
                </a:cubicBezTo>
                <a:cubicBezTo>
                  <a:pt x="795" y="466"/>
                  <a:pt x="851" y="447"/>
                  <a:pt x="860" y="494"/>
                </a:cubicBezTo>
                <a:cubicBezTo>
                  <a:pt x="870" y="541"/>
                  <a:pt x="856" y="574"/>
                  <a:pt x="856" y="574"/>
                </a:cubicBezTo>
                <a:cubicBezTo>
                  <a:pt x="856" y="574"/>
                  <a:pt x="902" y="523"/>
                  <a:pt x="935" y="565"/>
                </a:cubicBezTo>
                <a:cubicBezTo>
                  <a:pt x="968" y="607"/>
                  <a:pt x="978" y="621"/>
                  <a:pt x="978" y="621"/>
                </a:cubicBezTo>
                <a:cubicBezTo>
                  <a:pt x="978" y="621"/>
                  <a:pt x="926" y="462"/>
                  <a:pt x="1001" y="452"/>
                </a:cubicBezTo>
                <a:cubicBezTo>
                  <a:pt x="1076" y="443"/>
                  <a:pt x="1071" y="532"/>
                  <a:pt x="1071" y="532"/>
                </a:cubicBezTo>
                <a:cubicBezTo>
                  <a:pt x="1071" y="532"/>
                  <a:pt x="1146" y="405"/>
                  <a:pt x="1208" y="480"/>
                </a:cubicBezTo>
                <a:cubicBezTo>
                  <a:pt x="1269" y="555"/>
                  <a:pt x="1189" y="654"/>
                  <a:pt x="1189" y="654"/>
                </a:cubicBezTo>
                <a:cubicBezTo>
                  <a:pt x="1189" y="654"/>
                  <a:pt x="1278" y="527"/>
                  <a:pt x="1330" y="626"/>
                </a:cubicBezTo>
                <a:cubicBezTo>
                  <a:pt x="1381" y="724"/>
                  <a:pt x="1315" y="790"/>
                  <a:pt x="1315" y="790"/>
                </a:cubicBezTo>
                <a:cubicBezTo>
                  <a:pt x="1315" y="790"/>
                  <a:pt x="1409" y="734"/>
                  <a:pt x="1437" y="785"/>
                </a:cubicBezTo>
                <a:cubicBezTo>
                  <a:pt x="1466" y="837"/>
                  <a:pt x="1433" y="898"/>
                  <a:pt x="1433" y="898"/>
                </a:cubicBezTo>
                <a:lnTo>
                  <a:pt x="15" y="926"/>
                </a:lnTo>
                <a:lnTo>
                  <a:pt x="1" y="410"/>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9" name="Google Shape;59;p6"/>
          <p:cNvSpPr/>
          <p:nvPr/>
        </p:nvSpPr>
        <p:spPr>
          <a:xfrm flipH="1" rot="-272670">
            <a:off x="7970310" y="4146399"/>
            <a:ext cx="1378395" cy="880900"/>
          </a:xfrm>
          <a:custGeom>
            <a:rect b="b" l="l" r="r" t="t"/>
            <a:pathLst>
              <a:path extrusionOk="0" h="926" w="1449">
                <a:moveTo>
                  <a:pt x="1" y="410"/>
                </a:moveTo>
                <a:cubicBezTo>
                  <a:pt x="1" y="410"/>
                  <a:pt x="-8" y="293"/>
                  <a:pt x="67" y="302"/>
                </a:cubicBezTo>
                <a:cubicBezTo>
                  <a:pt x="142" y="311"/>
                  <a:pt x="170" y="372"/>
                  <a:pt x="170" y="372"/>
                </a:cubicBezTo>
                <a:cubicBezTo>
                  <a:pt x="170" y="372"/>
                  <a:pt x="175" y="274"/>
                  <a:pt x="236" y="283"/>
                </a:cubicBezTo>
                <a:lnTo>
                  <a:pt x="297" y="293"/>
                </a:lnTo>
                <a:cubicBezTo>
                  <a:pt x="297" y="293"/>
                  <a:pt x="189" y="30"/>
                  <a:pt x="386" y="2"/>
                </a:cubicBezTo>
                <a:cubicBezTo>
                  <a:pt x="583" y="-27"/>
                  <a:pt x="527" y="232"/>
                  <a:pt x="527" y="232"/>
                </a:cubicBezTo>
                <a:cubicBezTo>
                  <a:pt x="527" y="232"/>
                  <a:pt x="602" y="91"/>
                  <a:pt x="668" y="142"/>
                </a:cubicBezTo>
                <a:cubicBezTo>
                  <a:pt x="733" y="194"/>
                  <a:pt x="696" y="377"/>
                  <a:pt x="696" y="377"/>
                </a:cubicBezTo>
                <a:cubicBezTo>
                  <a:pt x="696" y="377"/>
                  <a:pt x="799" y="246"/>
                  <a:pt x="818" y="321"/>
                </a:cubicBezTo>
                <a:cubicBezTo>
                  <a:pt x="837" y="396"/>
                  <a:pt x="795" y="466"/>
                  <a:pt x="795" y="466"/>
                </a:cubicBezTo>
                <a:cubicBezTo>
                  <a:pt x="795" y="466"/>
                  <a:pt x="851" y="447"/>
                  <a:pt x="860" y="494"/>
                </a:cubicBezTo>
                <a:cubicBezTo>
                  <a:pt x="870" y="541"/>
                  <a:pt x="856" y="574"/>
                  <a:pt x="856" y="574"/>
                </a:cubicBezTo>
                <a:cubicBezTo>
                  <a:pt x="856" y="574"/>
                  <a:pt x="902" y="523"/>
                  <a:pt x="935" y="565"/>
                </a:cubicBezTo>
                <a:cubicBezTo>
                  <a:pt x="968" y="607"/>
                  <a:pt x="978" y="621"/>
                  <a:pt x="978" y="621"/>
                </a:cubicBezTo>
                <a:cubicBezTo>
                  <a:pt x="978" y="621"/>
                  <a:pt x="926" y="462"/>
                  <a:pt x="1001" y="452"/>
                </a:cubicBezTo>
                <a:cubicBezTo>
                  <a:pt x="1076" y="443"/>
                  <a:pt x="1071" y="532"/>
                  <a:pt x="1071" y="532"/>
                </a:cubicBezTo>
                <a:cubicBezTo>
                  <a:pt x="1071" y="532"/>
                  <a:pt x="1146" y="405"/>
                  <a:pt x="1208" y="480"/>
                </a:cubicBezTo>
                <a:cubicBezTo>
                  <a:pt x="1269" y="555"/>
                  <a:pt x="1189" y="654"/>
                  <a:pt x="1189" y="654"/>
                </a:cubicBezTo>
                <a:cubicBezTo>
                  <a:pt x="1189" y="654"/>
                  <a:pt x="1278" y="527"/>
                  <a:pt x="1330" y="626"/>
                </a:cubicBezTo>
                <a:cubicBezTo>
                  <a:pt x="1381" y="724"/>
                  <a:pt x="1315" y="790"/>
                  <a:pt x="1315" y="790"/>
                </a:cubicBezTo>
                <a:cubicBezTo>
                  <a:pt x="1315" y="790"/>
                  <a:pt x="1409" y="734"/>
                  <a:pt x="1437" y="785"/>
                </a:cubicBezTo>
                <a:cubicBezTo>
                  <a:pt x="1466" y="837"/>
                  <a:pt x="1433" y="898"/>
                  <a:pt x="1433" y="898"/>
                </a:cubicBezTo>
                <a:lnTo>
                  <a:pt x="15" y="926"/>
                </a:lnTo>
                <a:lnTo>
                  <a:pt x="1" y="410"/>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0" name="Google Shape;60;p6"/>
          <p:cNvSpPr/>
          <p:nvPr/>
        </p:nvSpPr>
        <p:spPr>
          <a:xfrm flipH="1" rot="-31">
            <a:off x="4035445" y="4754902"/>
            <a:ext cx="915523" cy="378917"/>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1" name="Google Shape;61;p6"/>
          <p:cNvSpPr/>
          <p:nvPr/>
        </p:nvSpPr>
        <p:spPr>
          <a:xfrm>
            <a:off x="-43832" y="4518590"/>
            <a:ext cx="9392686" cy="880899"/>
          </a:xfrm>
          <a:custGeom>
            <a:rect b="b" l="l" r="r" t="t"/>
            <a:pathLst>
              <a:path extrusionOk="0" h="1197" w="9450">
                <a:moveTo>
                  <a:pt x="19" y="549"/>
                </a:moveTo>
                <a:cubicBezTo>
                  <a:pt x="19" y="549"/>
                  <a:pt x="254" y="558"/>
                  <a:pt x="423" y="605"/>
                </a:cubicBezTo>
                <a:cubicBezTo>
                  <a:pt x="592" y="652"/>
                  <a:pt x="1258" y="784"/>
                  <a:pt x="1408" y="774"/>
                </a:cubicBezTo>
                <a:cubicBezTo>
                  <a:pt x="1558" y="765"/>
                  <a:pt x="1859" y="737"/>
                  <a:pt x="2018" y="774"/>
                </a:cubicBezTo>
                <a:cubicBezTo>
                  <a:pt x="2177" y="812"/>
                  <a:pt x="2534" y="924"/>
                  <a:pt x="2712" y="924"/>
                </a:cubicBezTo>
                <a:cubicBezTo>
                  <a:pt x="2890" y="924"/>
                  <a:pt x="3228" y="821"/>
                  <a:pt x="3491" y="831"/>
                </a:cubicBezTo>
                <a:cubicBezTo>
                  <a:pt x="3754" y="840"/>
                  <a:pt x="3998" y="793"/>
                  <a:pt x="4082" y="755"/>
                </a:cubicBezTo>
                <a:cubicBezTo>
                  <a:pt x="4167" y="718"/>
                  <a:pt x="4514" y="774"/>
                  <a:pt x="4514" y="774"/>
                </a:cubicBezTo>
                <a:lnTo>
                  <a:pt x="4505" y="690"/>
                </a:lnTo>
                <a:cubicBezTo>
                  <a:pt x="4505" y="690"/>
                  <a:pt x="5734" y="699"/>
                  <a:pt x="5903" y="662"/>
                </a:cubicBezTo>
                <a:cubicBezTo>
                  <a:pt x="6072" y="624"/>
                  <a:pt x="6316" y="464"/>
                  <a:pt x="6316" y="464"/>
                </a:cubicBezTo>
                <a:lnTo>
                  <a:pt x="6319" y="368"/>
                </a:lnTo>
                <a:cubicBezTo>
                  <a:pt x="6319" y="368"/>
                  <a:pt x="6757" y="389"/>
                  <a:pt x="6992" y="305"/>
                </a:cubicBezTo>
                <a:cubicBezTo>
                  <a:pt x="7227" y="220"/>
                  <a:pt x="7424" y="23"/>
                  <a:pt x="7827" y="5"/>
                </a:cubicBezTo>
                <a:cubicBezTo>
                  <a:pt x="8230" y="-14"/>
                  <a:pt x="8324" y="23"/>
                  <a:pt x="8549" y="23"/>
                </a:cubicBezTo>
                <a:cubicBezTo>
                  <a:pt x="8774" y="23"/>
                  <a:pt x="8840" y="14"/>
                  <a:pt x="9000" y="61"/>
                </a:cubicBezTo>
                <a:cubicBezTo>
                  <a:pt x="9159" y="108"/>
                  <a:pt x="9403" y="164"/>
                  <a:pt x="9403" y="164"/>
                </a:cubicBezTo>
                <a:lnTo>
                  <a:pt x="9450" y="1159"/>
                </a:lnTo>
                <a:lnTo>
                  <a:pt x="0" y="1197"/>
                </a:lnTo>
                <a:lnTo>
                  <a:pt x="19" y="549"/>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2" name="Google Shape;62;p6"/>
          <p:cNvSpPr/>
          <p:nvPr/>
        </p:nvSpPr>
        <p:spPr>
          <a:xfrm rot="1003035">
            <a:off x="6442601" y="-440724"/>
            <a:ext cx="2893602" cy="1270802"/>
          </a:xfrm>
          <a:custGeom>
            <a:rect b="b" l="l" r="r" t="t"/>
            <a:pathLst>
              <a:path extrusionOk="0" h="2112" w="4809">
                <a:moveTo>
                  <a:pt x="0" y="2112"/>
                </a:moveTo>
                <a:cubicBezTo>
                  <a:pt x="0" y="2112"/>
                  <a:pt x="1450" y="1605"/>
                  <a:pt x="1788" y="1446"/>
                </a:cubicBezTo>
                <a:cubicBezTo>
                  <a:pt x="2126" y="1286"/>
                  <a:pt x="2436" y="1145"/>
                  <a:pt x="2436" y="1145"/>
                </a:cubicBezTo>
                <a:lnTo>
                  <a:pt x="2417" y="1249"/>
                </a:lnTo>
                <a:cubicBezTo>
                  <a:pt x="2417" y="1249"/>
                  <a:pt x="2942" y="995"/>
                  <a:pt x="3195" y="798"/>
                </a:cubicBezTo>
                <a:cubicBezTo>
                  <a:pt x="3448" y="601"/>
                  <a:pt x="4284" y="0"/>
                  <a:pt x="4284" y="0"/>
                </a:cubicBezTo>
                <a:lnTo>
                  <a:pt x="4809" y="517"/>
                </a:lnTo>
                <a:cubicBezTo>
                  <a:pt x="4809" y="517"/>
                  <a:pt x="4528" y="742"/>
                  <a:pt x="4143" y="948"/>
                </a:cubicBezTo>
                <a:cubicBezTo>
                  <a:pt x="3758" y="1155"/>
                  <a:pt x="2586" y="1577"/>
                  <a:pt x="2454" y="1633"/>
                </a:cubicBezTo>
                <a:cubicBezTo>
                  <a:pt x="2323" y="1690"/>
                  <a:pt x="1938" y="1793"/>
                  <a:pt x="1938" y="1793"/>
                </a:cubicBezTo>
                <a:lnTo>
                  <a:pt x="2013" y="1662"/>
                </a:lnTo>
                <a:cubicBezTo>
                  <a:pt x="2013" y="1662"/>
                  <a:pt x="253" y="2131"/>
                  <a:pt x="0" y="2112"/>
                </a:cubicBez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3" name="Shape 63"/>
        <p:cNvGrpSpPr/>
        <p:nvPr/>
      </p:nvGrpSpPr>
      <p:grpSpPr>
        <a:xfrm>
          <a:off x="0" y="0"/>
          <a:ext cx="0" cy="0"/>
          <a:chOff x="0" y="0"/>
          <a:chExt cx="0" cy="0"/>
        </a:xfrm>
      </p:grpSpPr>
      <p:pic>
        <p:nvPicPr>
          <p:cNvPr id="64" name="Google Shape;64;p7"/>
          <p:cNvPicPr preferRelativeResize="0"/>
          <p:nvPr/>
        </p:nvPicPr>
        <p:blipFill rotWithShape="1">
          <a:blip r:embed="rId2">
            <a:alphaModFix amt="84000"/>
          </a:blip>
          <a:srcRect b="0" l="0" r="0" t="0"/>
          <a:stretch/>
        </p:blipFill>
        <p:spPr>
          <a:xfrm>
            <a:off x="0" y="0"/>
            <a:ext cx="9144000" cy="5143500"/>
          </a:xfrm>
          <a:prstGeom prst="rect">
            <a:avLst/>
          </a:prstGeom>
          <a:noFill/>
          <a:ln>
            <a:noFill/>
          </a:ln>
        </p:spPr>
      </p:pic>
      <p:sp>
        <p:nvSpPr>
          <p:cNvPr id="65" name="Google Shape;65;p7"/>
          <p:cNvSpPr txBox="1"/>
          <p:nvPr>
            <p:ph type="title"/>
          </p:nvPr>
        </p:nvSpPr>
        <p:spPr>
          <a:xfrm>
            <a:off x="713100" y="1672500"/>
            <a:ext cx="3670500" cy="630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6" name="Google Shape;66;p7"/>
          <p:cNvSpPr txBox="1"/>
          <p:nvPr>
            <p:ph idx="1" type="subTitle"/>
          </p:nvPr>
        </p:nvSpPr>
        <p:spPr>
          <a:xfrm>
            <a:off x="713100" y="2397600"/>
            <a:ext cx="3670500" cy="107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7" name="Google Shape;67;p7"/>
          <p:cNvSpPr/>
          <p:nvPr/>
        </p:nvSpPr>
        <p:spPr>
          <a:xfrm>
            <a:off x="-105825" y="4391725"/>
            <a:ext cx="9392686" cy="880899"/>
          </a:xfrm>
          <a:custGeom>
            <a:rect b="b" l="l" r="r" t="t"/>
            <a:pathLst>
              <a:path extrusionOk="0" h="1197" w="9450">
                <a:moveTo>
                  <a:pt x="19" y="549"/>
                </a:moveTo>
                <a:cubicBezTo>
                  <a:pt x="19" y="549"/>
                  <a:pt x="254" y="558"/>
                  <a:pt x="423" y="605"/>
                </a:cubicBezTo>
                <a:cubicBezTo>
                  <a:pt x="592" y="652"/>
                  <a:pt x="1258" y="784"/>
                  <a:pt x="1408" y="774"/>
                </a:cubicBezTo>
                <a:cubicBezTo>
                  <a:pt x="1558" y="765"/>
                  <a:pt x="1859" y="737"/>
                  <a:pt x="2018" y="774"/>
                </a:cubicBezTo>
                <a:cubicBezTo>
                  <a:pt x="2177" y="812"/>
                  <a:pt x="2534" y="924"/>
                  <a:pt x="2712" y="924"/>
                </a:cubicBezTo>
                <a:cubicBezTo>
                  <a:pt x="2890" y="924"/>
                  <a:pt x="3228" y="821"/>
                  <a:pt x="3491" y="831"/>
                </a:cubicBezTo>
                <a:cubicBezTo>
                  <a:pt x="3754" y="840"/>
                  <a:pt x="3998" y="793"/>
                  <a:pt x="4082" y="755"/>
                </a:cubicBezTo>
                <a:cubicBezTo>
                  <a:pt x="4167" y="718"/>
                  <a:pt x="4514" y="774"/>
                  <a:pt x="4514" y="774"/>
                </a:cubicBezTo>
                <a:lnTo>
                  <a:pt x="4505" y="690"/>
                </a:lnTo>
                <a:cubicBezTo>
                  <a:pt x="4505" y="690"/>
                  <a:pt x="5734" y="699"/>
                  <a:pt x="5903" y="662"/>
                </a:cubicBezTo>
                <a:cubicBezTo>
                  <a:pt x="6072" y="624"/>
                  <a:pt x="6316" y="464"/>
                  <a:pt x="6316" y="464"/>
                </a:cubicBezTo>
                <a:lnTo>
                  <a:pt x="6319" y="368"/>
                </a:lnTo>
                <a:cubicBezTo>
                  <a:pt x="6319" y="368"/>
                  <a:pt x="6757" y="389"/>
                  <a:pt x="6992" y="305"/>
                </a:cubicBezTo>
                <a:cubicBezTo>
                  <a:pt x="7227" y="220"/>
                  <a:pt x="7424" y="23"/>
                  <a:pt x="7827" y="5"/>
                </a:cubicBezTo>
                <a:cubicBezTo>
                  <a:pt x="8230" y="-14"/>
                  <a:pt x="8324" y="23"/>
                  <a:pt x="8549" y="23"/>
                </a:cubicBezTo>
                <a:cubicBezTo>
                  <a:pt x="8774" y="23"/>
                  <a:pt x="8840" y="14"/>
                  <a:pt x="9000" y="61"/>
                </a:cubicBezTo>
                <a:cubicBezTo>
                  <a:pt x="9159" y="108"/>
                  <a:pt x="9403" y="164"/>
                  <a:pt x="9403" y="164"/>
                </a:cubicBezTo>
                <a:lnTo>
                  <a:pt x="9450" y="1159"/>
                </a:lnTo>
                <a:lnTo>
                  <a:pt x="0" y="1197"/>
                </a:lnTo>
                <a:lnTo>
                  <a:pt x="19" y="549"/>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8" name="Google Shape;68;p7"/>
          <p:cNvSpPr/>
          <p:nvPr/>
        </p:nvSpPr>
        <p:spPr>
          <a:xfrm>
            <a:off x="-198405" y="-104632"/>
            <a:ext cx="2320672" cy="704467"/>
          </a:xfrm>
          <a:custGeom>
            <a:rect b="b" l="l" r="r" t="t"/>
            <a:pathLst>
              <a:path extrusionOk="0" h="959" w="3159">
                <a:moveTo>
                  <a:pt x="0" y="519"/>
                </a:moveTo>
                <a:cubicBezTo>
                  <a:pt x="0" y="519"/>
                  <a:pt x="495" y="738"/>
                  <a:pt x="1039" y="832"/>
                </a:cubicBezTo>
                <a:cubicBezTo>
                  <a:pt x="1584" y="926"/>
                  <a:pt x="2053" y="932"/>
                  <a:pt x="2315" y="951"/>
                </a:cubicBezTo>
                <a:cubicBezTo>
                  <a:pt x="2577" y="970"/>
                  <a:pt x="3159" y="951"/>
                  <a:pt x="3159" y="951"/>
                </a:cubicBezTo>
                <a:cubicBezTo>
                  <a:pt x="3159" y="951"/>
                  <a:pt x="2609" y="851"/>
                  <a:pt x="2490" y="832"/>
                </a:cubicBezTo>
                <a:cubicBezTo>
                  <a:pt x="2371" y="813"/>
                  <a:pt x="1790" y="707"/>
                  <a:pt x="1790" y="707"/>
                </a:cubicBezTo>
                <a:lnTo>
                  <a:pt x="2197" y="688"/>
                </a:lnTo>
                <a:cubicBezTo>
                  <a:pt x="2197" y="688"/>
                  <a:pt x="1552" y="469"/>
                  <a:pt x="1377" y="425"/>
                </a:cubicBezTo>
                <a:cubicBezTo>
                  <a:pt x="1202" y="381"/>
                  <a:pt x="745" y="250"/>
                  <a:pt x="639" y="187"/>
                </a:cubicBezTo>
                <a:cubicBezTo>
                  <a:pt x="532" y="125"/>
                  <a:pt x="213" y="0"/>
                  <a:pt x="213" y="0"/>
                </a:cubicBezTo>
                <a:lnTo>
                  <a:pt x="0" y="519"/>
                </a:ln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 name="Google Shape;69;p7"/>
          <p:cNvSpPr/>
          <p:nvPr/>
        </p:nvSpPr>
        <p:spPr>
          <a:xfrm rot="-452542">
            <a:off x="4373592" y="4423177"/>
            <a:ext cx="1321725" cy="547045"/>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 name="Google Shape;70;p7"/>
          <p:cNvSpPr/>
          <p:nvPr/>
        </p:nvSpPr>
        <p:spPr>
          <a:xfrm flipH="1" rot="495376">
            <a:off x="1980354" y="4715985"/>
            <a:ext cx="915524" cy="378918"/>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1" name="Google Shape;71;p7"/>
          <p:cNvSpPr/>
          <p:nvPr/>
        </p:nvSpPr>
        <p:spPr>
          <a:xfrm>
            <a:off x="-1150607" y="2922400"/>
            <a:ext cx="1904680" cy="2350231"/>
          </a:xfrm>
          <a:custGeom>
            <a:rect b="b" l="l" r="r" t="t"/>
            <a:pathLst>
              <a:path extrusionOk="0" h="4874" w="3950">
                <a:moveTo>
                  <a:pt x="3950" y="1590"/>
                </a:moveTo>
                <a:cubicBezTo>
                  <a:pt x="3650" y="1184"/>
                  <a:pt x="3068" y="1221"/>
                  <a:pt x="3068" y="1221"/>
                </a:cubicBezTo>
                <a:lnTo>
                  <a:pt x="3093" y="1192"/>
                </a:lnTo>
                <a:cubicBezTo>
                  <a:pt x="2900" y="1221"/>
                  <a:pt x="2396" y="1364"/>
                  <a:pt x="2396" y="1364"/>
                </a:cubicBezTo>
                <a:lnTo>
                  <a:pt x="2424" y="1311"/>
                </a:lnTo>
                <a:cubicBezTo>
                  <a:pt x="2424" y="1311"/>
                  <a:pt x="2293" y="1381"/>
                  <a:pt x="2174" y="1504"/>
                </a:cubicBezTo>
                <a:cubicBezTo>
                  <a:pt x="2139" y="1540"/>
                  <a:pt x="2101" y="1594"/>
                  <a:pt x="2065" y="1650"/>
                </a:cubicBezTo>
                <a:lnTo>
                  <a:pt x="2129" y="1427"/>
                </a:lnTo>
                <a:lnTo>
                  <a:pt x="2082" y="1450"/>
                </a:lnTo>
                <a:lnTo>
                  <a:pt x="2237" y="1070"/>
                </a:lnTo>
                <a:lnTo>
                  <a:pt x="2162" y="1103"/>
                </a:lnTo>
                <a:cubicBezTo>
                  <a:pt x="2190" y="1033"/>
                  <a:pt x="2354" y="793"/>
                  <a:pt x="2354" y="793"/>
                </a:cubicBezTo>
                <a:lnTo>
                  <a:pt x="2275" y="831"/>
                </a:lnTo>
                <a:cubicBezTo>
                  <a:pt x="2354" y="685"/>
                  <a:pt x="2575" y="437"/>
                  <a:pt x="2575" y="437"/>
                </a:cubicBezTo>
                <a:lnTo>
                  <a:pt x="2504" y="460"/>
                </a:lnTo>
                <a:lnTo>
                  <a:pt x="2664" y="296"/>
                </a:lnTo>
                <a:lnTo>
                  <a:pt x="2584" y="305"/>
                </a:lnTo>
                <a:cubicBezTo>
                  <a:pt x="2631" y="188"/>
                  <a:pt x="2795" y="0"/>
                  <a:pt x="2795" y="0"/>
                </a:cubicBezTo>
                <a:cubicBezTo>
                  <a:pt x="2603" y="70"/>
                  <a:pt x="2420" y="188"/>
                  <a:pt x="2420" y="188"/>
                </a:cubicBezTo>
                <a:lnTo>
                  <a:pt x="2420" y="132"/>
                </a:lnTo>
                <a:cubicBezTo>
                  <a:pt x="2265" y="282"/>
                  <a:pt x="2068" y="530"/>
                  <a:pt x="2068" y="530"/>
                </a:cubicBezTo>
                <a:lnTo>
                  <a:pt x="2054" y="460"/>
                </a:lnTo>
                <a:cubicBezTo>
                  <a:pt x="1984" y="573"/>
                  <a:pt x="1852" y="925"/>
                  <a:pt x="1852" y="925"/>
                </a:cubicBezTo>
                <a:lnTo>
                  <a:pt x="1833" y="854"/>
                </a:lnTo>
                <a:cubicBezTo>
                  <a:pt x="1791" y="976"/>
                  <a:pt x="1763" y="1309"/>
                  <a:pt x="1763" y="1309"/>
                </a:cubicBezTo>
                <a:lnTo>
                  <a:pt x="1749" y="1253"/>
                </a:lnTo>
                <a:cubicBezTo>
                  <a:pt x="1749" y="1253"/>
                  <a:pt x="1740" y="1348"/>
                  <a:pt x="1752" y="1505"/>
                </a:cubicBezTo>
                <a:lnTo>
                  <a:pt x="1752" y="1505"/>
                </a:lnTo>
                <a:lnTo>
                  <a:pt x="1733" y="1552"/>
                </a:lnTo>
                <a:cubicBezTo>
                  <a:pt x="1693" y="1449"/>
                  <a:pt x="1461" y="1170"/>
                  <a:pt x="1461" y="1170"/>
                </a:cubicBezTo>
                <a:lnTo>
                  <a:pt x="1449" y="1270"/>
                </a:lnTo>
                <a:lnTo>
                  <a:pt x="1286" y="1101"/>
                </a:lnTo>
                <a:lnTo>
                  <a:pt x="1283" y="1155"/>
                </a:lnTo>
                <a:cubicBezTo>
                  <a:pt x="1204" y="1061"/>
                  <a:pt x="1004" y="942"/>
                  <a:pt x="1004" y="942"/>
                </a:cubicBezTo>
                <a:lnTo>
                  <a:pt x="1011" y="992"/>
                </a:lnTo>
                <a:cubicBezTo>
                  <a:pt x="935" y="923"/>
                  <a:pt x="720" y="864"/>
                  <a:pt x="720" y="864"/>
                </a:cubicBezTo>
                <a:lnTo>
                  <a:pt x="738" y="898"/>
                </a:lnTo>
                <a:cubicBezTo>
                  <a:pt x="263" y="798"/>
                  <a:pt x="0" y="964"/>
                  <a:pt x="0" y="964"/>
                </a:cubicBezTo>
                <a:cubicBezTo>
                  <a:pt x="103" y="936"/>
                  <a:pt x="275" y="983"/>
                  <a:pt x="275" y="983"/>
                </a:cubicBezTo>
                <a:lnTo>
                  <a:pt x="206" y="1014"/>
                </a:lnTo>
                <a:cubicBezTo>
                  <a:pt x="544" y="967"/>
                  <a:pt x="857" y="1220"/>
                  <a:pt x="857" y="1220"/>
                </a:cubicBezTo>
                <a:lnTo>
                  <a:pt x="785" y="1239"/>
                </a:lnTo>
                <a:cubicBezTo>
                  <a:pt x="926" y="1273"/>
                  <a:pt x="1111" y="1414"/>
                  <a:pt x="1111" y="1414"/>
                </a:cubicBezTo>
                <a:lnTo>
                  <a:pt x="1039" y="1427"/>
                </a:lnTo>
                <a:cubicBezTo>
                  <a:pt x="1151" y="1461"/>
                  <a:pt x="1373" y="1615"/>
                  <a:pt x="1373" y="1615"/>
                </a:cubicBezTo>
                <a:lnTo>
                  <a:pt x="1317" y="1627"/>
                </a:lnTo>
                <a:cubicBezTo>
                  <a:pt x="1492" y="1668"/>
                  <a:pt x="1671" y="1769"/>
                  <a:pt x="1781" y="1840"/>
                </a:cubicBezTo>
                <a:cubicBezTo>
                  <a:pt x="1660" y="1789"/>
                  <a:pt x="1507" y="1730"/>
                  <a:pt x="1444" y="1727"/>
                </a:cubicBezTo>
                <a:lnTo>
                  <a:pt x="1481" y="1774"/>
                </a:lnTo>
                <a:cubicBezTo>
                  <a:pt x="1481" y="1774"/>
                  <a:pt x="782" y="1657"/>
                  <a:pt x="416" y="2084"/>
                </a:cubicBezTo>
                <a:lnTo>
                  <a:pt x="477" y="2070"/>
                </a:lnTo>
                <a:cubicBezTo>
                  <a:pt x="477" y="2070"/>
                  <a:pt x="97" y="2313"/>
                  <a:pt x="200" y="2890"/>
                </a:cubicBezTo>
                <a:lnTo>
                  <a:pt x="355" y="2562"/>
                </a:lnTo>
                <a:lnTo>
                  <a:pt x="360" y="2627"/>
                </a:lnTo>
                <a:cubicBezTo>
                  <a:pt x="360" y="2627"/>
                  <a:pt x="491" y="2346"/>
                  <a:pt x="693" y="2210"/>
                </a:cubicBezTo>
                <a:lnTo>
                  <a:pt x="679" y="2275"/>
                </a:lnTo>
                <a:cubicBezTo>
                  <a:pt x="679" y="2275"/>
                  <a:pt x="1031" y="2042"/>
                  <a:pt x="1167" y="2018"/>
                </a:cubicBezTo>
                <a:lnTo>
                  <a:pt x="1115" y="2065"/>
                </a:lnTo>
                <a:cubicBezTo>
                  <a:pt x="1115" y="2065"/>
                  <a:pt x="1406" y="1976"/>
                  <a:pt x="1481" y="1976"/>
                </a:cubicBezTo>
                <a:lnTo>
                  <a:pt x="1453" y="2023"/>
                </a:lnTo>
                <a:cubicBezTo>
                  <a:pt x="1453" y="2023"/>
                  <a:pt x="1563" y="2005"/>
                  <a:pt x="1665" y="1994"/>
                </a:cubicBezTo>
                <a:cubicBezTo>
                  <a:pt x="1546" y="2089"/>
                  <a:pt x="1391" y="2243"/>
                  <a:pt x="1364" y="2280"/>
                </a:cubicBezTo>
                <a:cubicBezTo>
                  <a:pt x="1327" y="2332"/>
                  <a:pt x="1294" y="2397"/>
                  <a:pt x="1294" y="2397"/>
                </a:cubicBezTo>
                <a:lnTo>
                  <a:pt x="1355" y="2355"/>
                </a:lnTo>
                <a:cubicBezTo>
                  <a:pt x="1355" y="2355"/>
                  <a:pt x="1270" y="2529"/>
                  <a:pt x="1228" y="2660"/>
                </a:cubicBezTo>
                <a:cubicBezTo>
                  <a:pt x="1186" y="2792"/>
                  <a:pt x="1195" y="2862"/>
                  <a:pt x="1195" y="2862"/>
                </a:cubicBezTo>
                <a:lnTo>
                  <a:pt x="1251" y="2806"/>
                </a:lnTo>
                <a:cubicBezTo>
                  <a:pt x="1251" y="2806"/>
                  <a:pt x="1209" y="2970"/>
                  <a:pt x="1195" y="3031"/>
                </a:cubicBezTo>
                <a:lnTo>
                  <a:pt x="1242" y="3007"/>
                </a:lnTo>
                <a:cubicBezTo>
                  <a:pt x="1242" y="3007"/>
                  <a:pt x="1228" y="3355"/>
                  <a:pt x="1327" y="3547"/>
                </a:cubicBezTo>
                <a:cubicBezTo>
                  <a:pt x="1327" y="3547"/>
                  <a:pt x="1336" y="3228"/>
                  <a:pt x="1345" y="3158"/>
                </a:cubicBezTo>
                <a:lnTo>
                  <a:pt x="1369" y="3219"/>
                </a:lnTo>
                <a:lnTo>
                  <a:pt x="1425" y="2848"/>
                </a:lnTo>
                <a:lnTo>
                  <a:pt x="1439" y="2937"/>
                </a:lnTo>
                <a:cubicBezTo>
                  <a:pt x="1439" y="2937"/>
                  <a:pt x="1486" y="2627"/>
                  <a:pt x="1552" y="2519"/>
                </a:cubicBezTo>
                <a:lnTo>
                  <a:pt x="1561" y="2576"/>
                </a:lnTo>
                <a:lnTo>
                  <a:pt x="1688" y="2275"/>
                </a:lnTo>
                <a:lnTo>
                  <a:pt x="1674" y="2379"/>
                </a:lnTo>
                <a:lnTo>
                  <a:pt x="1772" y="2173"/>
                </a:lnTo>
                <a:lnTo>
                  <a:pt x="1763" y="2247"/>
                </a:lnTo>
                <a:cubicBezTo>
                  <a:pt x="1763" y="2247"/>
                  <a:pt x="1880" y="2079"/>
                  <a:pt x="1945" y="2020"/>
                </a:cubicBezTo>
                <a:cubicBezTo>
                  <a:pt x="2401" y="3118"/>
                  <a:pt x="2656" y="4874"/>
                  <a:pt x="2656" y="4874"/>
                </a:cubicBezTo>
                <a:lnTo>
                  <a:pt x="2806" y="4824"/>
                </a:lnTo>
                <a:cubicBezTo>
                  <a:pt x="2551" y="3457"/>
                  <a:pt x="2109" y="2297"/>
                  <a:pt x="1995" y="2013"/>
                </a:cubicBezTo>
                <a:cubicBezTo>
                  <a:pt x="2030" y="2024"/>
                  <a:pt x="2089" y="2044"/>
                  <a:pt x="2138" y="2065"/>
                </a:cubicBezTo>
                <a:cubicBezTo>
                  <a:pt x="2214" y="2098"/>
                  <a:pt x="2312" y="2159"/>
                  <a:pt x="2312" y="2159"/>
                </a:cubicBezTo>
                <a:lnTo>
                  <a:pt x="2303" y="2098"/>
                </a:lnTo>
                <a:lnTo>
                  <a:pt x="2664" y="2407"/>
                </a:lnTo>
                <a:lnTo>
                  <a:pt x="2655" y="2350"/>
                </a:lnTo>
                <a:cubicBezTo>
                  <a:pt x="2739" y="2411"/>
                  <a:pt x="2932" y="2698"/>
                  <a:pt x="2932" y="2698"/>
                </a:cubicBezTo>
                <a:lnTo>
                  <a:pt x="2936" y="2641"/>
                </a:lnTo>
                <a:cubicBezTo>
                  <a:pt x="3030" y="2698"/>
                  <a:pt x="3213" y="2937"/>
                  <a:pt x="3213" y="2937"/>
                </a:cubicBezTo>
                <a:lnTo>
                  <a:pt x="3199" y="2881"/>
                </a:lnTo>
                <a:cubicBezTo>
                  <a:pt x="3279" y="2918"/>
                  <a:pt x="3406" y="3101"/>
                  <a:pt x="3406" y="3101"/>
                </a:cubicBezTo>
                <a:cubicBezTo>
                  <a:pt x="3404" y="3094"/>
                  <a:pt x="3403" y="3087"/>
                  <a:pt x="3401" y="3080"/>
                </a:cubicBezTo>
                <a:cubicBezTo>
                  <a:pt x="3325" y="2739"/>
                  <a:pt x="2979" y="2257"/>
                  <a:pt x="2979" y="2257"/>
                </a:cubicBezTo>
                <a:lnTo>
                  <a:pt x="3054" y="2280"/>
                </a:lnTo>
                <a:cubicBezTo>
                  <a:pt x="3054" y="2280"/>
                  <a:pt x="2931" y="2164"/>
                  <a:pt x="2838" y="2107"/>
                </a:cubicBezTo>
                <a:cubicBezTo>
                  <a:pt x="2693" y="2020"/>
                  <a:pt x="2374" y="1867"/>
                  <a:pt x="2168" y="1847"/>
                </a:cubicBezTo>
                <a:lnTo>
                  <a:pt x="2260" y="1795"/>
                </a:lnTo>
                <a:lnTo>
                  <a:pt x="2363" y="1795"/>
                </a:lnTo>
                <a:lnTo>
                  <a:pt x="2322" y="1750"/>
                </a:lnTo>
                <a:lnTo>
                  <a:pt x="2543" y="1725"/>
                </a:lnTo>
                <a:lnTo>
                  <a:pt x="2441" y="1705"/>
                </a:lnTo>
                <a:cubicBezTo>
                  <a:pt x="2539" y="1676"/>
                  <a:pt x="2851" y="1623"/>
                  <a:pt x="2851" y="1623"/>
                </a:cubicBezTo>
                <a:lnTo>
                  <a:pt x="2757" y="1610"/>
                </a:lnTo>
                <a:lnTo>
                  <a:pt x="3142" y="1528"/>
                </a:lnTo>
                <a:lnTo>
                  <a:pt x="3056" y="1524"/>
                </a:lnTo>
                <a:cubicBezTo>
                  <a:pt x="3150" y="1496"/>
                  <a:pt x="3450" y="1500"/>
                  <a:pt x="3450" y="1500"/>
                </a:cubicBezTo>
                <a:lnTo>
                  <a:pt x="3396" y="1467"/>
                </a:lnTo>
                <a:cubicBezTo>
                  <a:pt x="3630" y="1467"/>
                  <a:pt x="3950" y="1590"/>
                  <a:pt x="3950" y="1590"/>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2" name="Google Shape;72;p7"/>
          <p:cNvSpPr/>
          <p:nvPr>
            <p:ph idx="2" type="pic"/>
          </p:nvPr>
        </p:nvSpPr>
        <p:spPr>
          <a:xfrm>
            <a:off x="4819450" y="0"/>
            <a:ext cx="4324500" cy="5260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3" name="Shape 73"/>
        <p:cNvGrpSpPr/>
        <p:nvPr/>
      </p:nvGrpSpPr>
      <p:grpSpPr>
        <a:xfrm>
          <a:off x="0" y="0"/>
          <a:ext cx="0" cy="0"/>
          <a:chOff x="0" y="0"/>
          <a:chExt cx="0" cy="0"/>
        </a:xfrm>
      </p:grpSpPr>
      <p:pic>
        <p:nvPicPr>
          <p:cNvPr id="74" name="Google Shape;74;p8"/>
          <p:cNvPicPr preferRelativeResize="0"/>
          <p:nvPr/>
        </p:nvPicPr>
        <p:blipFill rotWithShape="1">
          <a:blip r:embed="rId2">
            <a:alphaModFix amt="84000"/>
          </a:blip>
          <a:srcRect b="0" l="0" r="0" t="0"/>
          <a:stretch/>
        </p:blipFill>
        <p:spPr>
          <a:xfrm>
            <a:off x="0" y="0"/>
            <a:ext cx="9144000" cy="5143500"/>
          </a:xfrm>
          <a:prstGeom prst="rect">
            <a:avLst/>
          </a:prstGeom>
          <a:noFill/>
          <a:ln>
            <a:noFill/>
          </a:ln>
        </p:spPr>
      </p:pic>
      <p:sp>
        <p:nvSpPr>
          <p:cNvPr id="75" name="Google Shape;75;p8"/>
          <p:cNvSpPr txBox="1"/>
          <p:nvPr>
            <p:ph type="title"/>
          </p:nvPr>
        </p:nvSpPr>
        <p:spPr>
          <a:xfrm>
            <a:off x="1388100" y="933450"/>
            <a:ext cx="6367800" cy="3276600"/>
          </a:xfrm>
          <a:prstGeom prst="rect">
            <a:avLst/>
          </a:prstGeom>
        </p:spPr>
        <p:txBody>
          <a:bodyPr anchorCtr="0" anchor="ctr" bIns="91425" lIns="91425" spcFirstLastPara="1" rIns="91425" wrap="square" tIns="91425">
            <a:no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76" name="Google Shape;76;p8"/>
          <p:cNvSpPr/>
          <p:nvPr/>
        </p:nvSpPr>
        <p:spPr>
          <a:xfrm flipH="1">
            <a:off x="-547423" y="2571750"/>
            <a:ext cx="1904680" cy="2350231"/>
          </a:xfrm>
          <a:custGeom>
            <a:rect b="b" l="l" r="r" t="t"/>
            <a:pathLst>
              <a:path extrusionOk="0" h="4874" w="3950">
                <a:moveTo>
                  <a:pt x="3950" y="1590"/>
                </a:moveTo>
                <a:cubicBezTo>
                  <a:pt x="3650" y="1184"/>
                  <a:pt x="3068" y="1221"/>
                  <a:pt x="3068" y="1221"/>
                </a:cubicBezTo>
                <a:lnTo>
                  <a:pt x="3093" y="1192"/>
                </a:lnTo>
                <a:cubicBezTo>
                  <a:pt x="2900" y="1221"/>
                  <a:pt x="2396" y="1364"/>
                  <a:pt x="2396" y="1364"/>
                </a:cubicBezTo>
                <a:lnTo>
                  <a:pt x="2424" y="1311"/>
                </a:lnTo>
                <a:cubicBezTo>
                  <a:pt x="2424" y="1311"/>
                  <a:pt x="2293" y="1381"/>
                  <a:pt x="2174" y="1504"/>
                </a:cubicBezTo>
                <a:cubicBezTo>
                  <a:pt x="2139" y="1540"/>
                  <a:pt x="2101" y="1594"/>
                  <a:pt x="2065" y="1650"/>
                </a:cubicBezTo>
                <a:lnTo>
                  <a:pt x="2129" y="1427"/>
                </a:lnTo>
                <a:lnTo>
                  <a:pt x="2082" y="1450"/>
                </a:lnTo>
                <a:lnTo>
                  <a:pt x="2237" y="1070"/>
                </a:lnTo>
                <a:lnTo>
                  <a:pt x="2162" y="1103"/>
                </a:lnTo>
                <a:cubicBezTo>
                  <a:pt x="2190" y="1033"/>
                  <a:pt x="2354" y="793"/>
                  <a:pt x="2354" y="793"/>
                </a:cubicBezTo>
                <a:lnTo>
                  <a:pt x="2275" y="831"/>
                </a:lnTo>
                <a:cubicBezTo>
                  <a:pt x="2354" y="685"/>
                  <a:pt x="2575" y="437"/>
                  <a:pt x="2575" y="437"/>
                </a:cubicBezTo>
                <a:lnTo>
                  <a:pt x="2504" y="460"/>
                </a:lnTo>
                <a:lnTo>
                  <a:pt x="2664" y="296"/>
                </a:lnTo>
                <a:lnTo>
                  <a:pt x="2584" y="305"/>
                </a:lnTo>
                <a:cubicBezTo>
                  <a:pt x="2631" y="188"/>
                  <a:pt x="2795" y="0"/>
                  <a:pt x="2795" y="0"/>
                </a:cubicBezTo>
                <a:cubicBezTo>
                  <a:pt x="2603" y="70"/>
                  <a:pt x="2420" y="188"/>
                  <a:pt x="2420" y="188"/>
                </a:cubicBezTo>
                <a:lnTo>
                  <a:pt x="2420" y="132"/>
                </a:lnTo>
                <a:cubicBezTo>
                  <a:pt x="2265" y="282"/>
                  <a:pt x="2068" y="530"/>
                  <a:pt x="2068" y="530"/>
                </a:cubicBezTo>
                <a:lnTo>
                  <a:pt x="2054" y="460"/>
                </a:lnTo>
                <a:cubicBezTo>
                  <a:pt x="1984" y="573"/>
                  <a:pt x="1852" y="925"/>
                  <a:pt x="1852" y="925"/>
                </a:cubicBezTo>
                <a:lnTo>
                  <a:pt x="1833" y="854"/>
                </a:lnTo>
                <a:cubicBezTo>
                  <a:pt x="1791" y="976"/>
                  <a:pt x="1763" y="1309"/>
                  <a:pt x="1763" y="1309"/>
                </a:cubicBezTo>
                <a:lnTo>
                  <a:pt x="1749" y="1253"/>
                </a:lnTo>
                <a:cubicBezTo>
                  <a:pt x="1749" y="1253"/>
                  <a:pt x="1740" y="1348"/>
                  <a:pt x="1752" y="1505"/>
                </a:cubicBezTo>
                <a:lnTo>
                  <a:pt x="1752" y="1505"/>
                </a:lnTo>
                <a:lnTo>
                  <a:pt x="1733" y="1552"/>
                </a:lnTo>
                <a:cubicBezTo>
                  <a:pt x="1693" y="1449"/>
                  <a:pt x="1461" y="1170"/>
                  <a:pt x="1461" y="1170"/>
                </a:cubicBezTo>
                <a:lnTo>
                  <a:pt x="1449" y="1270"/>
                </a:lnTo>
                <a:lnTo>
                  <a:pt x="1286" y="1101"/>
                </a:lnTo>
                <a:lnTo>
                  <a:pt x="1283" y="1155"/>
                </a:lnTo>
                <a:cubicBezTo>
                  <a:pt x="1204" y="1061"/>
                  <a:pt x="1004" y="942"/>
                  <a:pt x="1004" y="942"/>
                </a:cubicBezTo>
                <a:lnTo>
                  <a:pt x="1011" y="992"/>
                </a:lnTo>
                <a:cubicBezTo>
                  <a:pt x="935" y="923"/>
                  <a:pt x="720" y="864"/>
                  <a:pt x="720" y="864"/>
                </a:cubicBezTo>
                <a:lnTo>
                  <a:pt x="738" y="898"/>
                </a:lnTo>
                <a:cubicBezTo>
                  <a:pt x="263" y="798"/>
                  <a:pt x="0" y="964"/>
                  <a:pt x="0" y="964"/>
                </a:cubicBezTo>
                <a:cubicBezTo>
                  <a:pt x="103" y="936"/>
                  <a:pt x="275" y="983"/>
                  <a:pt x="275" y="983"/>
                </a:cubicBezTo>
                <a:lnTo>
                  <a:pt x="206" y="1014"/>
                </a:lnTo>
                <a:cubicBezTo>
                  <a:pt x="544" y="967"/>
                  <a:pt x="857" y="1220"/>
                  <a:pt x="857" y="1220"/>
                </a:cubicBezTo>
                <a:lnTo>
                  <a:pt x="785" y="1239"/>
                </a:lnTo>
                <a:cubicBezTo>
                  <a:pt x="926" y="1273"/>
                  <a:pt x="1111" y="1414"/>
                  <a:pt x="1111" y="1414"/>
                </a:cubicBezTo>
                <a:lnTo>
                  <a:pt x="1039" y="1427"/>
                </a:lnTo>
                <a:cubicBezTo>
                  <a:pt x="1151" y="1461"/>
                  <a:pt x="1373" y="1615"/>
                  <a:pt x="1373" y="1615"/>
                </a:cubicBezTo>
                <a:lnTo>
                  <a:pt x="1317" y="1627"/>
                </a:lnTo>
                <a:cubicBezTo>
                  <a:pt x="1492" y="1668"/>
                  <a:pt x="1671" y="1769"/>
                  <a:pt x="1781" y="1840"/>
                </a:cubicBezTo>
                <a:cubicBezTo>
                  <a:pt x="1660" y="1789"/>
                  <a:pt x="1507" y="1730"/>
                  <a:pt x="1444" y="1727"/>
                </a:cubicBezTo>
                <a:lnTo>
                  <a:pt x="1481" y="1774"/>
                </a:lnTo>
                <a:cubicBezTo>
                  <a:pt x="1481" y="1774"/>
                  <a:pt x="782" y="1657"/>
                  <a:pt x="416" y="2084"/>
                </a:cubicBezTo>
                <a:lnTo>
                  <a:pt x="477" y="2070"/>
                </a:lnTo>
                <a:cubicBezTo>
                  <a:pt x="477" y="2070"/>
                  <a:pt x="97" y="2313"/>
                  <a:pt x="200" y="2890"/>
                </a:cubicBezTo>
                <a:lnTo>
                  <a:pt x="355" y="2562"/>
                </a:lnTo>
                <a:lnTo>
                  <a:pt x="360" y="2627"/>
                </a:lnTo>
                <a:cubicBezTo>
                  <a:pt x="360" y="2627"/>
                  <a:pt x="491" y="2346"/>
                  <a:pt x="693" y="2210"/>
                </a:cubicBezTo>
                <a:lnTo>
                  <a:pt x="679" y="2275"/>
                </a:lnTo>
                <a:cubicBezTo>
                  <a:pt x="679" y="2275"/>
                  <a:pt x="1031" y="2042"/>
                  <a:pt x="1167" y="2018"/>
                </a:cubicBezTo>
                <a:lnTo>
                  <a:pt x="1115" y="2065"/>
                </a:lnTo>
                <a:cubicBezTo>
                  <a:pt x="1115" y="2065"/>
                  <a:pt x="1406" y="1976"/>
                  <a:pt x="1481" y="1976"/>
                </a:cubicBezTo>
                <a:lnTo>
                  <a:pt x="1453" y="2023"/>
                </a:lnTo>
                <a:cubicBezTo>
                  <a:pt x="1453" y="2023"/>
                  <a:pt x="1563" y="2005"/>
                  <a:pt x="1665" y="1994"/>
                </a:cubicBezTo>
                <a:cubicBezTo>
                  <a:pt x="1546" y="2089"/>
                  <a:pt x="1391" y="2243"/>
                  <a:pt x="1364" y="2280"/>
                </a:cubicBezTo>
                <a:cubicBezTo>
                  <a:pt x="1327" y="2332"/>
                  <a:pt x="1294" y="2397"/>
                  <a:pt x="1294" y="2397"/>
                </a:cubicBezTo>
                <a:lnTo>
                  <a:pt x="1355" y="2355"/>
                </a:lnTo>
                <a:cubicBezTo>
                  <a:pt x="1355" y="2355"/>
                  <a:pt x="1270" y="2529"/>
                  <a:pt x="1228" y="2660"/>
                </a:cubicBezTo>
                <a:cubicBezTo>
                  <a:pt x="1186" y="2792"/>
                  <a:pt x="1195" y="2862"/>
                  <a:pt x="1195" y="2862"/>
                </a:cubicBezTo>
                <a:lnTo>
                  <a:pt x="1251" y="2806"/>
                </a:lnTo>
                <a:cubicBezTo>
                  <a:pt x="1251" y="2806"/>
                  <a:pt x="1209" y="2970"/>
                  <a:pt x="1195" y="3031"/>
                </a:cubicBezTo>
                <a:lnTo>
                  <a:pt x="1242" y="3007"/>
                </a:lnTo>
                <a:cubicBezTo>
                  <a:pt x="1242" y="3007"/>
                  <a:pt x="1228" y="3355"/>
                  <a:pt x="1327" y="3547"/>
                </a:cubicBezTo>
                <a:cubicBezTo>
                  <a:pt x="1327" y="3547"/>
                  <a:pt x="1336" y="3228"/>
                  <a:pt x="1345" y="3158"/>
                </a:cubicBezTo>
                <a:lnTo>
                  <a:pt x="1369" y="3219"/>
                </a:lnTo>
                <a:lnTo>
                  <a:pt x="1425" y="2848"/>
                </a:lnTo>
                <a:lnTo>
                  <a:pt x="1439" y="2937"/>
                </a:lnTo>
                <a:cubicBezTo>
                  <a:pt x="1439" y="2937"/>
                  <a:pt x="1486" y="2627"/>
                  <a:pt x="1552" y="2519"/>
                </a:cubicBezTo>
                <a:lnTo>
                  <a:pt x="1561" y="2576"/>
                </a:lnTo>
                <a:lnTo>
                  <a:pt x="1688" y="2275"/>
                </a:lnTo>
                <a:lnTo>
                  <a:pt x="1674" y="2379"/>
                </a:lnTo>
                <a:lnTo>
                  <a:pt x="1772" y="2173"/>
                </a:lnTo>
                <a:lnTo>
                  <a:pt x="1763" y="2247"/>
                </a:lnTo>
                <a:cubicBezTo>
                  <a:pt x="1763" y="2247"/>
                  <a:pt x="1880" y="2079"/>
                  <a:pt x="1945" y="2020"/>
                </a:cubicBezTo>
                <a:cubicBezTo>
                  <a:pt x="2401" y="3118"/>
                  <a:pt x="2656" y="4874"/>
                  <a:pt x="2656" y="4874"/>
                </a:cubicBezTo>
                <a:lnTo>
                  <a:pt x="2806" y="4824"/>
                </a:lnTo>
                <a:cubicBezTo>
                  <a:pt x="2551" y="3457"/>
                  <a:pt x="2109" y="2297"/>
                  <a:pt x="1995" y="2013"/>
                </a:cubicBezTo>
                <a:cubicBezTo>
                  <a:pt x="2030" y="2024"/>
                  <a:pt x="2089" y="2044"/>
                  <a:pt x="2138" y="2065"/>
                </a:cubicBezTo>
                <a:cubicBezTo>
                  <a:pt x="2214" y="2098"/>
                  <a:pt x="2312" y="2159"/>
                  <a:pt x="2312" y="2159"/>
                </a:cubicBezTo>
                <a:lnTo>
                  <a:pt x="2303" y="2098"/>
                </a:lnTo>
                <a:lnTo>
                  <a:pt x="2664" y="2407"/>
                </a:lnTo>
                <a:lnTo>
                  <a:pt x="2655" y="2350"/>
                </a:lnTo>
                <a:cubicBezTo>
                  <a:pt x="2739" y="2411"/>
                  <a:pt x="2932" y="2698"/>
                  <a:pt x="2932" y="2698"/>
                </a:cubicBezTo>
                <a:lnTo>
                  <a:pt x="2936" y="2641"/>
                </a:lnTo>
                <a:cubicBezTo>
                  <a:pt x="3030" y="2698"/>
                  <a:pt x="3213" y="2937"/>
                  <a:pt x="3213" y="2937"/>
                </a:cubicBezTo>
                <a:lnTo>
                  <a:pt x="3199" y="2881"/>
                </a:lnTo>
                <a:cubicBezTo>
                  <a:pt x="3279" y="2918"/>
                  <a:pt x="3406" y="3101"/>
                  <a:pt x="3406" y="3101"/>
                </a:cubicBezTo>
                <a:cubicBezTo>
                  <a:pt x="3404" y="3094"/>
                  <a:pt x="3403" y="3087"/>
                  <a:pt x="3401" y="3080"/>
                </a:cubicBezTo>
                <a:cubicBezTo>
                  <a:pt x="3325" y="2739"/>
                  <a:pt x="2979" y="2257"/>
                  <a:pt x="2979" y="2257"/>
                </a:cubicBezTo>
                <a:lnTo>
                  <a:pt x="3054" y="2280"/>
                </a:lnTo>
                <a:cubicBezTo>
                  <a:pt x="3054" y="2280"/>
                  <a:pt x="2931" y="2164"/>
                  <a:pt x="2838" y="2107"/>
                </a:cubicBezTo>
                <a:cubicBezTo>
                  <a:pt x="2693" y="2020"/>
                  <a:pt x="2374" y="1867"/>
                  <a:pt x="2168" y="1847"/>
                </a:cubicBezTo>
                <a:lnTo>
                  <a:pt x="2260" y="1795"/>
                </a:lnTo>
                <a:lnTo>
                  <a:pt x="2363" y="1795"/>
                </a:lnTo>
                <a:lnTo>
                  <a:pt x="2322" y="1750"/>
                </a:lnTo>
                <a:lnTo>
                  <a:pt x="2543" y="1725"/>
                </a:lnTo>
                <a:lnTo>
                  <a:pt x="2441" y="1705"/>
                </a:lnTo>
                <a:cubicBezTo>
                  <a:pt x="2539" y="1676"/>
                  <a:pt x="2851" y="1623"/>
                  <a:pt x="2851" y="1623"/>
                </a:cubicBezTo>
                <a:lnTo>
                  <a:pt x="2757" y="1610"/>
                </a:lnTo>
                <a:lnTo>
                  <a:pt x="3142" y="1528"/>
                </a:lnTo>
                <a:lnTo>
                  <a:pt x="3056" y="1524"/>
                </a:lnTo>
                <a:cubicBezTo>
                  <a:pt x="3150" y="1496"/>
                  <a:pt x="3450" y="1500"/>
                  <a:pt x="3450" y="1500"/>
                </a:cubicBezTo>
                <a:lnTo>
                  <a:pt x="3396" y="1467"/>
                </a:lnTo>
                <a:cubicBezTo>
                  <a:pt x="3630" y="1467"/>
                  <a:pt x="3950" y="1590"/>
                  <a:pt x="3950" y="1590"/>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7" name="Google Shape;77;p8"/>
          <p:cNvSpPr/>
          <p:nvPr/>
        </p:nvSpPr>
        <p:spPr>
          <a:xfrm flipH="1">
            <a:off x="-52111" y="4391725"/>
            <a:ext cx="9392686" cy="880899"/>
          </a:xfrm>
          <a:custGeom>
            <a:rect b="b" l="l" r="r" t="t"/>
            <a:pathLst>
              <a:path extrusionOk="0" h="1197" w="9450">
                <a:moveTo>
                  <a:pt x="19" y="549"/>
                </a:moveTo>
                <a:cubicBezTo>
                  <a:pt x="19" y="549"/>
                  <a:pt x="254" y="558"/>
                  <a:pt x="423" y="605"/>
                </a:cubicBezTo>
                <a:cubicBezTo>
                  <a:pt x="592" y="652"/>
                  <a:pt x="1258" y="784"/>
                  <a:pt x="1408" y="774"/>
                </a:cubicBezTo>
                <a:cubicBezTo>
                  <a:pt x="1558" y="765"/>
                  <a:pt x="1859" y="737"/>
                  <a:pt x="2018" y="774"/>
                </a:cubicBezTo>
                <a:cubicBezTo>
                  <a:pt x="2177" y="812"/>
                  <a:pt x="2534" y="924"/>
                  <a:pt x="2712" y="924"/>
                </a:cubicBezTo>
                <a:cubicBezTo>
                  <a:pt x="2890" y="924"/>
                  <a:pt x="3228" y="821"/>
                  <a:pt x="3491" y="831"/>
                </a:cubicBezTo>
                <a:cubicBezTo>
                  <a:pt x="3754" y="840"/>
                  <a:pt x="3998" y="793"/>
                  <a:pt x="4082" y="755"/>
                </a:cubicBezTo>
                <a:cubicBezTo>
                  <a:pt x="4167" y="718"/>
                  <a:pt x="4514" y="774"/>
                  <a:pt x="4514" y="774"/>
                </a:cubicBezTo>
                <a:lnTo>
                  <a:pt x="4505" y="690"/>
                </a:lnTo>
                <a:cubicBezTo>
                  <a:pt x="4505" y="690"/>
                  <a:pt x="5734" y="699"/>
                  <a:pt x="5903" y="662"/>
                </a:cubicBezTo>
                <a:cubicBezTo>
                  <a:pt x="6072" y="624"/>
                  <a:pt x="6316" y="464"/>
                  <a:pt x="6316" y="464"/>
                </a:cubicBezTo>
                <a:lnTo>
                  <a:pt x="6319" y="368"/>
                </a:lnTo>
                <a:cubicBezTo>
                  <a:pt x="6319" y="368"/>
                  <a:pt x="6757" y="389"/>
                  <a:pt x="6992" y="305"/>
                </a:cubicBezTo>
                <a:cubicBezTo>
                  <a:pt x="7227" y="220"/>
                  <a:pt x="7424" y="23"/>
                  <a:pt x="7827" y="5"/>
                </a:cubicBezTo>
                <a:cubicBezTo>
                  <a:pt x="8230" y="-14"/>
                  <a:pt x="8324" y="23"/>
                  <a:pt x="8549" y="23"/>
                </a:cubicBezTo>
                <a:cubicBezTo>
                  <a:pt x="8774" y="23"/>
                  <a:pt x="8840" y="14"/>
                  <a:pt x="9000" y="61"/>
                </a:cubicBezTo>
                <a:cubicBezTo>
                  <a:pt x="9159" y="108"/>
                  <a:pt x="9403" y="164"/>
                  <a:pt x="9403" y="164"/>
                </a:cubicBezTo>
                <a:lnTo>
                  <a:pt x="9450" y="1159"/>
                </a:lnTo>
                <a:lnTo>
                  <a:pt x="0" y="1197"/>
                </a:lnTo>
                <a:lnTo>
                  <a:pt x="19" y="549"/>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8" name="Google Shape;78;p8"/>
          <p:cNvSpPr/>
          <p:nvPr/>
        </p:nvSpPr>
        <p:spPr>
          <a:xfrm flipH="1" rot="-1003035">
            <a:off x="-101453" y="-440724"/>
            <a:ext cx="2893602" cy="1270802"/>
          </a:xfrm>
          <a:custGeom>
            <a:rect b="b" l="l" r="r" t="t"/>
            <a:pathLst>
              <a:path extrusionOk="0" h="2112" w="4809">
                <a:moveTo>
                  <a:pt x="0" y="2112"/>
                </a:moveTo>
                <a:cubicBezTo>
                  <a:pt x="0" y="2112"/>
                  <a:pt x="1450" y="1605"/>
                  <a:pt x="1788" y="1446"/>
                </a:cubicBezTo>
                <a:cubicBezTo>
                  <a:pt x="2126" y="1286"/>
                  <a:pt x="2436" y="1145"/>
                  <a:pt x="2436" y="1145"/>
                </a:cubicBezTo>
                <a:lnTo>
                  <a:pt x="2417" y="1249"/>
                </a:lnTo>
                <a:cubicBezTo>
                  <a:pt x="2417" y="1249"/>
                  <a:pt x="2942" y="995"/>
                  <a:pt x="3195" y="798"/>
                </a:cubicBezTo>
                <a:cubicBezTo>
                  <a:pt x="3448" y="601"/>
                  <a:pt x="4284" y="0"/>
                  <a:pt x="4284" y="0"/>
                </a:cubicBezTo>
                <a:lnTo>
                  <a:pt x="4809" y="517"/>
                </a:lnTo>
                <a:cubicBezTo>
                  <a:pt x="4809" y="517"/>
                  <a:pt x="4528" y="742"/>
                  <a:pt x="4143" y="948"/>
                </a:cubicBezTo>
                <a:cubicBezTo>
                  <a:pt x="3758" y="1155"/>
                  <a:pt x="2586" y="1577"/>
                  <a:pt x="2454" y="1633"/>
                </a:cubicBezTo>
                <a:cubicBezTo>
                  <a:pt x="2323" y="1690"/>
                  <a:pt x="1938" y="1793"/>
                  <a:pt x="1938" y="1793"/>
                </a:cubicBezTo>
                <a:lnTo>
                  <a:pt x="2013" y="1662"/>
                </a:lnTo>
                <a:cubicBezTo>
                  <a:pt x="2013" y="1662"/>
                  <a:pt x="253" y="2131"/>
                  <a:pt x="0" y="2112"/>
                </a:cubicBez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 name="Google Shape;79;p8"/>
          <p:cNvSpPr/>
          <p:nvPr/>
        </p:nvSpPr>
        <p:spPr>
          <a:xfrm flipH="1">
            <a:off x="7112483" y="-104632"/>
            <a:ext cx="2320672" cy="704467"/>
          </a:xfrm>
          <a:custGeom>
            <a:rect b="b" l="l" r="r" t="t"/>
            <a:pathLst>
              <a:path extrusionOk="0" h="959" w="3159">
                <a:moveTo>
                  <a:pt x="0" y="519"/>
                </a:moveTo>
                <a:cubicBezTo>
                  <a:pt x="0" y="519"/>
                  <a:pt x="495" y="738"/>
                  <a:pt x="1039" y="832"/>
                </a:cubicBezTo>
                <a:cubicBezTo>
                  <a:pt x="1584" y="926"/>
                  <a:pt x="2053" y="932"/>
                  <a:pt x="2315" y="951"/>
                </a:cubicBezTo>
                <a:cubicBezTo>
                  <a:pt x="2577" y="970"/>
                  <a:pt x="3159" y="951"/>
                  <a:pt x="3159" y="951"/>
                </a:cubicBezTo>
                <a:cubicBezTo>
                  <a:pt x="3159" y="951"/>
                  <a:pt x="2609" y="851"/>
                  <a:pt x="2490" y="832"/>
                </a:cubicBezTo>
                <a:cubicBezTo>
                  <a:pt x="2371" y="813"/>
                  <a:pt x="1790" y="707"/>
                  <a:pt x="1790" y="707"/>
                </a:cubicBezTo>
                <a:lnTo>
                  <a:pt x="2197" y="688"/>
                </a:lnTo>
                <a:cubicBezTo>
                  <a:pt x="2197" y="688"/>
                  <a:pt x="1552" y="469"/>
                  <a:pt x="1377" y="425"/>
                </a:cubicBezTo>
                <a:cubicBezTo>
                  <a:pt x="1202" y="381"/>
                  <a:pt x="745" y="250"/>
                  <a:pt x="639" y="187"/>
                </a:cubicBezTo>
                <a:cubicBezTo>
                  <a:pt x="532" y="125"/>
                  <a:pt x="213" y="0"/>
                  <a:pt x="213" y="0"/>
                </a:cubicBezTo>
                <a:lnTo>
                  <a:pt x="0" y="519"/>
                </a:ln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0" name="Google Shape;80;p8"/>
          <p:cNvSpPr/>
          <p:nvPr/>
        </p:nvSpPr>
        <p:spPr>
          <a:xfrm flipH="1" rot="452542">
            <a:off x="2893908" y="4423177"/>
            <a:ext cx="1321725" cy="547045"/>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1" name="Google Shape;81;p8"/>
          <p:cNvSpPr/>
          <p:nvPr/>
        </p:nvSpPr>
        <p:spPr>
          <a:xfrm rot="31">
            <a:off x="4759829" y="4675677"/>
            <a:ext cx="915523" cy="378917"/>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2" name="Google Shape;82;p8"/>
          <p:cNvSpPr/>
          <p:nvPr/>
        </p:nvSpPr>
        <p:spPr>
          <a:xfrm flipH="1" rot="-421785">
            <a:off x="2822392" y="-393297"/>
            <a:ext cx="3680722" cy="668849"/>
          </a:xfrm>
          <a:custGeom>
            <a:rect b="b" l="l" r="r" t="t"/>
            <a:pathLst>
              <a:path extrusionOk="0" h="1465" w="8062">
                <a:moveTo>
                  <a:pt x="0" y="948"/>
                </a:moveTo>
                <a:cubicBezTo>
                  <a:pt x="0" y="948"/>
                  <a:pt x="1305" y="1370"/>
                  <a:pt x="1624" y="1417"/>
                </a:cubicBezTo>
                <a:cubicBezTo>
                  <a:pt x="1943" y="1464"/>
                  <a:pt x="3219" y="1483"/>
                  <a:pt x="3557" y="1445"/>
                </a:cubicBezTo>
                <a:cubicBezTo>
                  <a:pt x="3895" y="1408"/>
                  <a:pt x="6448" y="948"/>
                  <a:pt x="6898" y="798"/>
                </a:cubicBezTo>
                <a:cubicBezTo>
                  <a:pt x="7349" y="648"/>
                  <a:pt x="8062" y="197"/>
                  <a:pt x="8062" y="197"/>
                </a:cubicBezTo>
                <a:lnTo>
                  <a:pt x="7621" y="0"/>
                </a:lnTo>
                <a:cubicBezTo>
                  <a:pt x="7621" y="0"/>
                  <a:pt x="6570" y="713"/>
                  <a:pt x="5913" y="882"/>
                </a:cubicBezTo>
                <a:cubicBezTo>
                  <a:pt x="5256" y="1051"/>
                  <a:pt x="3763" y="1380"/>
                  <a:pt x="3444" y="1408"/>
                </a:cubicBezTo>
                <a:cubicBezTo>
                  <a:pt x="3125" y="1436"/>
                  <a:pt x="2122" y="1380"/>
                  <a:pt x="1906" y="1342"/>
                </a:cubicBezTo>
                <a:cubicBezTo>
                  <a:pt x="1690" y="1305"/>
                  <a:pt x="320" y="817"/>
                  <a:pt x="226" y="770"/>
                </a:cubicBezTo>
                <a:cubicBezTo>
                  <a:pt x="132" y="723"/>
                  <a:pt x="0" y="948"/>
                  <a:pt x="0" y="948"/>
                </a:cubicBez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3" name="Google Shape;83;p8"/>
          <p:cNvSpPr/>
          <p:nvPr/>
        </p:nvSpPr>
        <p:spPr>
          <a:xfrm flipH="1">
            <a:off x="8020509" y="4163658"/>
            <a:ext cx="1378394" cy="880899"/>
          </a:xfrm>
          <a:custGeom>
            <a:rect b="b" l="l" r="r" t="t"/>
            <a:pathLst>
              <a:path extrusionOk="0" h="926" w="1449">
                <a:moveTo>
                  <a:pt x="1" y="410"/>
                </a:moveTo>
                <a:cubicBezTo>
                  <a:pt x="1" y="410"/>
                  <a:pt x="-8" y="293"/>
                  <a:pt x="67" y="302"/>
                </a:cubicBezTo>
                <a:cubicBezTo>
                  <a:pt x="142" y="311"/>
                  <a:pt x="170" y="372"/>
                  <a:pt x="170" y="372"/>
                </a:cubicBezTo>
                <a:cubicBezTo>
                  <a:pt x="170" y="372"/>
                  <a:pt x="175" y="274"/>
                  <a:pt x="236" y="283"/>
                </a:cubicBezTo>
                <a:lnTo>
                  <a:pt x="297" y="293"/>
                </a:lnTo>
                <a:cubicBezTo>
                  <a:pt x="297" y="293"/>
                  <a:pt x="189" y="30"/>
                  <a:pt x="386" y="2"/>
                </a:cubicBezTo>
                <a:cubicBezTo>
                  <a:pt x="583" y="-27"/>
                  <a:pt x="527" y="232"/>
                  <a:pt x="527" y="232"/>
                </a:cubicBezTo>
                <a:cubicBezTo>
                  <a:pt x="527" y="232"/>
                  <a:pt x="602" y="91"/>
                  <a:pt x="668" y="142"/>
                </a:cubicBezTo>
                <a:cubicBezTo>
                  <a:pt x="733" y="194"/>
                  <a:pt x="696" y="377"/>
                  <a:pt x="696" y="377"/>
                </a:cubicBezTo>
                <a:cubicBezTo>
                  <a:pt x="696" y="377"/>
                  <a:pt x="799" y="246"/>
                  <a:pt x="818" y="321"/>
                </a:cubicBezTo>
                <a:cubicBezTo>
                  <a:pt x="837" y="396"/>
                  <a:pt x="795" y="466"/>
                  <a:pt x="795" y="466"/>
                </a:cubicBezTo>
                <a:cubicBezTo>
                  <a:pt x="795" y="466"/>
                  <a:pt x="851" y="447"/>
                  <a:pt x="860" y="494"/>
                </a:cubicBezTo>
                <a:cubicBezTo>
                  <a:pt x="870" y="541"/>
                  <a:pt x="856" y="574"/>
                  <a:pt x="856" y="574"/>
                </a:cubicBezTo>
                <a:cubicBezTo>
                  <a:pt x="856" y="574"/>
                  <a:pt x="902" y="523"/>
                  <a:pt x="935" y="565"/>
                </a:cubicBezTo>
                <a:cubicBezTo>
                  <a:pt x="968" y="607"/>
                  <a:pt x="978" y="621"/>
                  <a:pt x="978" y="621"/>
                </a:cubicBezTo>
                <a:cubicBezTo>
                  <a:pt x="978" y="621"/>
                  <a:pt x="926" y="462"/>
                  <a:pt x="1001" y="452"/>
                </a:cubicBezTo>
                <a:cubicBezTo>
                  <a:pt x="1076" y="443"/>
                  <a:pt x="1071" y="532"/>
                  <a:pt x="1071" y="532"/>
                </a:cubicBezTo>
                <a:cubicBezTo>
                  <a:pt x="1071" y="532"/>
                  <a:pt x="1146" y="405"/>
                  <a:pt x="1208" y="480"/>
                </a:cubicBezTo>
                <a:cubicBezTo>
                  <a:pt x="1269" y="555"/>
                  <a:pt x="1189" y="654"/>
                  <a:pt x="1189" y="654"/>
                </a:cubicBezTo>
                <a:cubicBezTo>
                  <a:pt x="1189" y="654"/>
                  <a:pt x="1278" y="527"/>
                  <a:pt x="1330" y="626"/>
                </a:cubicBezTo>
                <a:cubicBezTo>
                  <a:pt x="1381" y="724"/>
                  <a:pt x="1315" y="790"/>
                  <a:pt x="1315" y="790"/>
                </a:cubicBezTo>
                <a:cubicBezTo>
                  <a:pt x="1315" y="790"/>
                  <a:pt x="1409" y="734"/>
                  <a:pt x="1437" y="785"/>
                </a:cubicBezTo>
                <a:cubicBezTo>
                  <a:pt x="1466" y="837"/>
                  <a:pt x="1433" y="898"/>
                  <a:pt x="1433" y="898"/>
                </a:cubicBezTo>
                <a:lnTo>
                  <a:pt x="15" y="926"/>
                </a:lnTo>
                <a:lnTo>
                  <a:pt x="1" y="410"/>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4" name="Google Shape;84;p8"/>
          <p:cNvSpPr/>
          <p:nvPr/>
        </p:nvSpPr>
        <p:spPr>
          <a:xfrm flipH="1" rot="-31">
            <a:off x="6765754" y="4716209"/>
            <a:ext cx="915523" cy="378917"/>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5" name="Google Shape;85;p8"/>
          <p:cNvSpPr/>
          <p:nvPr/>
        </p:nvSpPr>
        <p:spPr>
          <a:xfrm rot="31">
            <a:off x="887591" y="4225177"/>
            <a:ext cx="915523" cy="378917"/>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pic>
        <p:nvPicPr>
          <p:cNvPr id="87" name="Google Shape;87;p9"/>
          <p:cNvPicPr preferRelativeResize="0"/>
          <p:nvPr/>
        </p:nvPicPr>
        <p:blipFill rotWithShape="1">
          <a:blip r:embed="rId2">
            <a:alphaModFix amt="84000"/>
          </a:blip>
          <a:srcRect b="0" l="0" r="0" t="0"/>
          <a:stretch/>
        </p:blipFill>
        <p:spPr>
          <a:xfrm>
            <a:off x="0" y="0"/>
            <a:ext cx="9144000" cy="5143500"/>
          </a:xfrm>
          <a:prstGeom prst="rect">
            <a:avLst/>
          </a:prstGeom>
          <a:noFill/>
          <a:ln>
            <a:noFill/>
          </a:ln>
        </p:spPr>
      </p:pic>
      <p:sp>
        <p:nvSpPr>
          <p:cNvPr id="88" name="Google Shape;88;p9"/>
          <p:cNvSpPr txBox="1"/>
          <p:nvPr>
            <p:ph type="title"/>
          </p:nvPr>
        </p:nvSpPr>
        <p:spPr>
          <a:xfrm>
            <a:off x="2250600" y="1432950"/>
            <a:ext cx="4642800" cy="63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9" name="Google Shape;89;p9"/>
          <p:cNvSpPr txBox="1"/>
          <p:nvPr>
            <p:ph idx="1" type="subTitle"/>
          </p:nvPr>
        </p:nvSpPr>
        <p:spPr>
          <a:xfrm>
            <a:off x="2250600" y="2158050"/>
            <a:ext cx="4642800" cy="155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0" name="Google Shape;90;p9"/>
          <p:cNvSpPr/>
          <p:nvPr/>
        </p:nvSpPr>
        <p:spPr>
          <a:xfrm flipH="1">
            <a:off x="-135508" y="4391725"/>
            <a:ext cx="9392686" cy="880899"/>
          </a:xfrm>
          <a:custGeom>
            <a:rect b="b" l="l" r="r" t="t"/>
            <a:pathLst>
              <a:path extrusionOk="0" h="1197" w="9450">
                <a:moveTo>
                  <a:pt x="19" y="549"/>
                </a:moveTo>
                <a:cubicBezTo>
                  <a:pt x="19" y="549"/>
                  <a:pt x="254" y="558"/>
                  <a:pt x="423" y="605"/>
                </a:cubicBezTo>
                <a:cubicBezTo>
                  <a:pt x="592" y="652"/>
                  <a:pt x="1258" y="784"/>
                  <a:pt x="1408" y="774"/>
                </a:cubicBezTo>
                <a:cubicBezTo>
                  <a:pt x="1558" y="765"/>
                  <a:pt x="1859" y="737"/>
                  <a:pt x="2018" y="774"/>
                </a:cubicBezTo>
                <a:cubicBezTo>
                  <a:pt x="2177" y="812"/>
                  <a:pt x="2534" y="924"/>
                  <a:pt x="2712" y="924"/>
                </a:cubicBezTo>
                <a:cubicBezTo>
                  <a:pt x="2890" y="924"/>
                  <a:pt x="3228" y="821"/>
                  <a:pt x="3491" y="831"/>
                </a:cubicBezTo>
                <a:cubicBezTo>
                  <a:pt x="3754" y="840"/>
                  <a:pt x="3998" y="793"/>
                  <a:pt x="4082" y="755"/>
                </a:cubicBezTo>
                <a:cubicBezTo>
                  <a:pt x="4167" y="718"/>
                  <a:pt x="4514" y="774"/>
                  <a:pt x="4514" y="774"/>
                </a:cubicBezTo>
                <a:lnTo>
                  <a:pt x="4505" y="690"/>
                </a:lnTo>
                <a:cubicBezTo>
                  <a:pt x="4505" y="690"/>
                  <a:pt x="5734" y="699"/>
                  <a:pt x="5903" y="662"/>
                </a:cubicBezTo>
                <a:cubicBezTo>
                  <a:pt x="6072" y="624"/>
                  <a:pt x="6316" y="464"/>
                  <a:pt x="6316" y="464"/>
                </a:cubicBezTo>
                <a:lnTo>
                  <a:pt x="6319" y="368"/>
                </a:lnTo>
                <a:cubicBezTo>
                  <a:pt x="6319" y="368"/>
                  <a:pt x="6757" y="389"/>
                  <a:pt x="6992" y="305"/>
                </a:cubicBezTo>
                <a:cubicBezTo>
                  <a:pt x="7227" y="220"/>
                  <a:pt x="7424" y="23"/>
                  <a:pt x="7827" y="5"/>
                </a:cubicBezTo>
                <a:cubicBezTo>
                  <a:pt x="8230" y="-14"/>
                  <a:pt x="8324" y="23"/>
                  <a:pt x="8549" y="23"/>
                </a:cubicBezTo>
                <a:cubicBezTo>
                  <a:pt x="8774" y="23"/>
                  <a:pt x="8840" y="14"/>
                  <a:pt x="9000" y="61"/>
                </a:cubicBezTo>
                <a:cubicBezTo>
                  <a:pt x="9159" y="108"/>
                  <a:pt x="9403" y="164"/>
                  <a:pt x="9403" y="164"/>
                </a:cubicBezTo>
                <a:lnTo>
                  <a:pt x="9450" y="1159"/>
                </a:lnTo>
                <a:lnTo>
                  <a:pt x="0" y="1197"/>
                </a:lnTo>
                <a:lnTo>
                  <a:pt x="19" y="549"/>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1" name="Google Shape;91;p9"/>
          <p:cNvSpPr/>
          <p:nvPr/>
        </p:nvSpPr>
        <p:spPr>
          <a:xfrm flipH="1">
            <a:off x="7029086" y="-104632"/>
            <a:ext cx="2320672" cy="704467"/>
          </a:xfrm>
          <a:custGeom>
            <a:rect b="b" l="l" r="r" t="t"/>
            <a:pathLst>
              <a:path extrusionOk="0" h="959" w="3159">
                <a:moveTo>
                  <a:pt x="0" y="519"/>
                </a:moveTo>
                <a:cubicBezTo>
                  <a:pt x="0" y="519"/>
                  <a:pt x="495" y="738"/>
                  <a:pt x="1039" y="832"/>
                </a:cubicBezTo>
                <a:cubicBezTo>
                  <a:pt x="1584" y="926"/>
                  <a:pt x="2053" y="932"/>
                  <a:pt x="2315" y="951"/>
                </a:cubicBezTo>
                <a:cubicBezTo>
                  <a:pt x="2577" y="970"/>
                  <a:pt x="3159" y="951"/>
                  <a:pt x="3159" y="951"/>
                </a:cubicBezTo>
                <a:cubicBezTo>
                  <a:pt x="3159" y="951"/>
                  <a:pt x="2609" y="851"/>
                  <a:pt x="2490" y="832"/>
                </a:cubicBezTo>
                <a:cubicBezTo>
                  <a:pt x="2371" y="813"/>
                  <a:pt x="1790" y="707"/>
                  <a:pt x="1790" y="707"/>
                </a:cubicBezTo>
                <a:lnTo>
                  <a:pt x="2197" y="688"/>
                </a:lnTo>
                <a:cubicBezTo>
                  <a:pt x="2197" y="688"/>
                  <a:pt x="1552" y="469"/>
                  <a:pt x="1377" y="425"/>
                </a:cubicBezTo>
                <a:cubicBezTo>
                  <a:pt x="1202" y="381"/>
                  <a:pt x="745" y="250"/>
                  <a:pt x="639" y="187"/>
                </a:cubicBezTo>
                <a:cubicBezTo>
                  <a:pt x="532" y="125"/>
                  <a:pt x="213" y="0"/>
                  <a:pt x="213" y="0"/>
                </a:cubicBezTo>
                <a:lnTo>
                  <a:pt x="0" y="519"/>
                </a:ln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2" name="Google Shape;92;p9"/>
          <p:cNvSpPr/>
          <p:nvPr/>
        </p:nvSpPr>
        <p:spPr>
          <a:xfrm flipH="1" rot="452542">
            <a:off x="3227436" y="4423177"/>
            <a:ext cx="1321725" cy="547045"/>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3" name="Google Shape;93;p9"/>
          <p:cNvSpPr/>
          <p:nvPr/>
        </p:nvSpPr>
        <p:spPr>
          <a:xfrm rot="-495376">
            <a:off x="6688700" y="4715985"/>
            <a:ext cx="915524" cy="378918"/>
          </a:xfrm>
          <a:custGeom>
            <a:rect b="b" l="l" r="r" t="t"/>
            <a:pathLst>
              <a:path extrusionOk="0" h="678" w="1638">
                <a:moveTo>
                  <a:pt x="0" y="578"/>
                </a:moveTo>
                <a:cubicBezTo>
                  <a:pt x="0" y="578"/>
                  <a:pt x="6" y="416"/>
                  <a:pt x="112" y="403"/>
                </a:cubicBezTo>
                <a:cubicBezTo>
                  <a:pt x="219" y="391"/>
                  <a:pt x="281" y="453"/>
                  <a:pt x="281" y="453"/>
                </a:cubicBezTo>
                <a:cubicBezTo>
                  <a:pt x="281" y="453"/>
                  <a:pt x="288" y="365"/>
                  <a:pt x="344" y="397"/>
                </a:cubicBezTo>
                <a:cubicBezTo>
                  <a:pt x="344" y="397"/>
                  <a:pt x="175" y="40"/>
                  <a:pt x="469" y="3"/>
                </a:cubicBezTo>
                <a:cubicBezTo>
                  <a:pt x="763" y="-35"/>
                  <a:pt x="726" y="297"/>
                  <a:pt x="726" y="297"/>
                </a:cubicBezTo>
                <a:cubicBezTo>
                  <a:pt x="726" y="297"/>
                  <a:pt x="819" y="-41"/>
                  <a:pt x="1001" y="90"/>
                </a:cubicBezTo>
                <a:cubicBezTo>
                  <a:pt x="1182" y="222"/>
                  <a:pt x="1038" y="428"/>
                  <a:pt x="1038" y="428"/>
                </a:cubicBezTo>
                <a:cubicBezTo>
                  <a:pt x="1038" y="428"/>
                  <a:pt x="1107" y="359"/>
                  <a:pt x="1145" y="403"/>
                </a:cubicBezTo>
                <a:cubicBezTo>
                  <a:pt x="1182" y="447"/>
                  <a:pt x="1214" y="478"/>
                  <a:pt x="1214" y="478"/>
                </a:cubicBezTo>
                <a:cubicBezTo>
                  <a:pt x="1214" y="478"/>
                  <a:pt x="1426" y="234"/>
                  <a:pt x="1558" y="397"/>
                </a:cubicBezTo>
                <a:cubicBezTo>
                  <a:pt x="1689" y="559"/>
                  <a:pt x="1620" y="678"/>
                  <a:pt x="1620" y="678"/>
                </a:cubicBezTo>
                <a:lnTo>
                  <a:pt x="0" y="578"/>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4" name="Google Shape;94;p9"/>
          <p:cNvSpPr/>
          <p:nvPr/>
        </p:nvSpPr>
        <p:spPr>
          <a:xfrm flipH="1" rot="-421785">
            <a:off x="2738995" y="-393297"/>
            <a:ext cx="3680722" cy="668849"/>
          </a:xfrm>
          <a:custGeom>
            <a:rect b="b" l="l" r="r" t="t"/>
            <a:pathLst>
              <a:path extrusionOk="0" h="1465" w="8062">
                <a:moveTo>
                  <a:pt x="0" y="948"/>
                </a:moveTo>
                <a:cubicBezTo>
                  <a:pt x="0" y="948"/>
                  <a:pt x="1305" y="1370"/>
                  <a:pt x="1624" y="1417"/>
                </a:cubicBezTo>
                <a:cubicBezTo>
                  <a:pt x="1943" y="1464"/>
                  <a:pt x="3219" y="1483"/>
                  <a:pt x="3557" y="1445"/>
                </a:cubicBezTo>
                <a:cubicBezTo>
                  <a:pt x="3895" y="1408"/>
                  <a:pt x="6448" y="948"/>
                  <a:pt x="6898" y="798"/>
                </a:cubicBezTo>
                <a:cubicBezTo>
                  <a:pt x="7349" y="648"/>
                  <a:pt x="8062" y="197"/>
                  <a:pt x="8062" y="197"/>
                </a:cubicBezTo>
                <a:lnTo>
                  <a:pt x="7621" y="0"/>
                </a:lnTo>
                <a:cubicBezTo>
                  <a:pt x="7621" y="0"/>
                  <a:pt x="6570" y="713"/>
                  <a:pt x="5913" y="882"/>
                </a:cubicBezTo>
                <a:cubicBezTo>
                  <a:pt x="5256" y="1051"/>
                  <a:pt x="3763" y="1380"/>
                  <a:pt x="3444" y="1408"/>
                </a:cubicBezTo>
                <a:cubicBezTo>
                  <a:pt x="3125" y="1436"/>
                  <a:pt x="2122" y="1380"/>
                  <a:pt x="1906" y="1342"/>
                </a:cubicBezTo>
                <a:cubicBezTo>
                  <a:pt x="1690" y="1305"/>
                  <a:pt x="320" y="817"/>
                  <a:pt x="226" y="770"/>
                </a:cubicBezTo>
                <a:cubicBezTo>
                  <a:pt x="132" y="723"/>
                  <a:pt x="0" y="948"/>
                  <a:pt x="0" y="948"/>
                </a:cubicBez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 name="Google Shape;95;p9"/>
          <p:cNvSpPr/>
          <p:nvPr/>
        </p:nvSpPr>
        <p:spPr>
          <a:xfrm flipH="1">
            <a:off x="7884855" y="2770425"/>
            <a:ext cx="1904680" cy="2350231"/>
          </a:xfrm>
          <a:custGeom>
            <a:rect b="b" l="l" r="r" t="t"/>
            <a:pathLst>
              <a:path extrusionOk="0" h="4874" w="3950">
                <a:moveTo>
                  <a:pt x="3950" y="1590"/>
                </a:moveTo>
                <a:cubicBezTo>
                  <a:pt x="3650" y="1184"/>
                  <a:pt x="3068" y="1221"/>
                  <a:pt x="3068" y="1221"/>
                </a:cubicBezTo>
                <a:lnTo>
                  <a:pt x="3093" y="1192"/>
                </a:lnTo>
                <a:cubicBezTo>
                  <a:pt x="2900" y="1221"/>
                  <a:pt x="2396" y="1364"/>
                  <a:pt x="2396" y="1364"/>
                </a:cubicBezTo>
                <a:lnTo>
                  <a:pt x="2424" y="1311"/>
                </a:lnTo>
                <a:cubicBezTo>
                  <a:pt x="2424" y="1311"/>
                  <a:pt x="2293" y="1381"/>
                  <a:pt x="2174" y="1504"/>
                </a:cubicBezTo>
                <a:cubicBezTo>
                  <a:pt x="2139" y="1540"/>
                  <a:pt x="2101" y="1594"/>
                  <a:pt x="2065" y="1650"/>
                </a:cubicBezTo>
                <a:lnTo>
                  <a:pt x="2129" y="1427"/>
                </a:lnTo>
                <a:lnTo>
                  <a:pt x="2082" y="1450"/>
                </a:lnTo>
                <a:lnTo>
                  <a:pt x="2237" y="1070"/>
                </a:lnTo>
                <a:lnTo>
                  <a:pt x="2162" y="1103"/>
                </a:lnTo>
                <a:cubicBezTo>
                  <a:pt x="2190" y="1033"/>
                  <a:pt x="2354" y="793"/>
                  <a:pt x="2354" y="793"/>
                </a:cubicBezTo>
                <a:lnTo>
                  <a:pt x="2275" y="831"/>
                </a:lnTo>
                <a:cubicBezTo>
                  <a:pt x="2354" y="685"/>
                  <a:pt x="2575" y="437"/>
                  <a:pt x="2575" y="437"/>
                </a:cubicBezTo>
                <a:lnTo>
                  <a:pt x="2504" y="460"/>
                </a:lnTo>
                <a:lnTo>
                  <a:pt x="2664" y="296"/>
                </a:lnTo>
                <a:lnTo>
                  <a:pt x="2584" y="305"/>
                </a:lnTo>
                <a:cubicBezTo>
                  <a:pt x="2631" y="188"/>
                  <a:pt x="2795" y="0"/>
                  <a:pt x="2795" y="0"/>
                </a:cubicBezTo>
                <a:cubicBezTo>
                  <a:pt x="2603" y="70"/>
                  <a:pt x="2420" y="188"/>
                  <a:pt x="2420" y="188"/>
                </a:cubicBezTo>
                <a:lnTo>
                  <a:pt x="2420" y="132"/>
                </a:lnTo>
                <a:cubicBezTo>
                  <a:pt x="2265" y="282"/>
                  <a:pt x="2068" y="530"/>
                  <a:pt x="2068" y="530"/>
                </a:cubicBezTo>
                <a:lnTo>
                  <a:pt x="2054" y="460"/>
                </a:lnTo>
                <a:cubicBezTo>
                  <a:pt x="1984" y="573"/>
                  <a:pt x="1852" y="925"/>
                  <a:pt x="1852" y="925"/>
                </a:cubicBezTo>
                <a:lnTo>
                  <a:pt x="1833" y="854"/>
                </a:lnTo>
                <a:cubicBezTo>
                  <a:pt x="1791" y="976"/>
                  <a:pt x="1763" y="1309"/>
                  <a:pt x="1763" y="1309"/>
                </a:cubicBezTo>
                <a:lnTo>
                  <a:pt x="1749" y="1253"/>
                </a:lnTo>
                <a:cubicBezTo>
                  <a:pt x="1749" y="1253"/>
                  <a:pt x="1740" y="1348"/>
                  <a:pt x="1752" y="1505"/>
                </a:cubicBezTo>
                <a:lnTo>
                  <a:pt x="1752" y="1505"/>
                </a:lnTo>
                <a:lnTo>
                  <a:pt x="1733" y="1552"/>
                </a:lnTo>
                <a:cubicBezTo>
                  <a:pt x="1693" y="1449"/>
                  <a:pt x="1461" y="1170"/>
                  <a:pt x="1461" y="1170"/>
                </a:cubicBezTo>
                <a:lnTo>
                  <a:pt x="1449" y="1270"/>
                </a:lnTo>
                <a:lnTo>
                  <a:pt x="1286" y="1101"/>
                </a:lnTo>
                <a:lnTo>
                  <a:pt x="1283" y="1155"/>
                </a:lnTo>
                <a:cubicBezTo>
                  <a:pt x="1204" y="1061"/>
                  <a:pt x="1004" y="942"/>
                  <a:pt x="1004" y="942"/>
                </a:cubicBezTo>
                <a:lnTo>
                  <a:pt x="1011" y="992"/>
                </a:lnTo>
                <a:cubicBezTo>
                  <a:pt x="935" y="923"/>
                  <a:pt x="720" y="864"/>
                  <a:pt x="720" y="864"/>
                </a:cubicBezTo>
                <a:lnTo>
                  <a:pt x="738" y="898"/>
                </a:lnTo>
                <a:cubicBezTo>
                  <a:pt x="263" y="798"/>
                  <a:pt x="0" y="964"/>
                  <a:pt x="0" y="964"/>
                </a:cubicBezTo>
                <a:cubicBezTo>
                  <a:pt x="103" y="936"/>
                  <a:pt x="275" y="983"/>
                  <a:pt x="275" y="983"/>
                </a:cubicBezTo>
                <a:lnTo>
                  <a:pt x="206" y="1014"/>
                </a:lnTo>
                <a:cubicBezTo>
                  <a:pt x="544" y="967"/>
                  <a:pt x="857" y="1220"/>
                  <a:pt x="857" y="1220"/>
                </a:cubicBezTo>
                <a:lnTo>
                  <a:pt x="785" y="1239"/>
                </a:lnTo>
                <a:cubicBezTo>
                  <a:pt x="926" y="1273"/>
                  <a:pt x="1111" y="1414"/>
                  <a:pt x="1111" y="1414"/>
                </a:cubicBezTo>
                <a:lnTo>
                  <a:pt x="1039" y="1427"/>
                </a:lnTo>
                <a:cubicBezTo>
                  <a:pt x="1151" y="1461"/>
                  <a:pt x="1373" y="1615"/>
                  <a:pt x="1373" y="1615"/>
                </a:cubicBezTo>
                <a:lnTo>
                  <a:pt x="1317" y="1627"/>
                </a:lnTo>
                <a:cubicBezTo>
                  <a:pt x="1492" y="1668"/>
                  <a:pt x="1671" y="1769"/>
                  <a:pt x="1781" y="1840"/>
                </a:cubicBezTo>
                <a:cubicBezTo>
                  <a:pt x="1660" y="1789"/>
                  <a:pt x="1507" y="1730"/>
                  <a:pt x="1444" y="1727"/>
                </a:cubicBezTo>
                <a:lnTo>
                  <a:pt x="1481" y="1774"/>
                </a:lnTo>
                <a:cubicBezTo>
                  <a:pt x="1481" y="1774"/>
                  <a:pt x="782" y="1657"/>
                  <a:pt x="416" y="2084"/>
                </a:cubicBezTo>
                <a:lnTo>
                  <a:pt x="477" y="2070"/>
                </a:lnTo>
                <a:cubicBezTo>
                  <a:pt x="477" y="2070"/>
                  <a:pt x="97" y="2313"/>
                  <a:pt x="200" y="2890"/>
                </a:cubicBezTo>
                <a:lnTo>
                  <a:pt x="355" y="2562"/>
                </a:lnTo>
                <a:lnTo>
                  <a:pt x="360" y="2627"/>
                </a:lnTo>
                <a:cubicBezTo>
                  <a:pt x="360" y="2627"/>
                  <a:pt x="491" y="2346"/>
                  <a:pt x="693" y="2210"/>
                </a:cubicBezTo>
                <a:lnTo>
                  <a:pt x="679" y="2275"/>
                </a:lnTo>
                <a:cubicBezTo>
                  <a:pt x="679" y="2275"/>
                  <a:pt x="1031" y="2042"/>
                  <a:pt x="1167" y="2018"/>
                </a:cubicBezTo>
                <a:lnTo>
                  <a:pt x="1115" y="2065"/>
                </a:lnTo>
                <a:cubicBezTo>
                  <a:pt x="1115" y="2065"/>
                  <a:pt x="1406" y="1976"/>
                  <a:pt x="1481" y="1976"/>
                </a:cubicBezTo>
                <a:lnTo>
                  <a:pt x="1453" y="2023"/>
                </a:lnTo>
                <a:cubicBezTo>
                  <a:pt x="1453" y="2023"/>
                  <a:pt x="1563" y="2005"/>
                  <a:pt x="1665" y="1994"/>
                </a:cubicBezTo>
                <a:cubicBezTo>
                  <a:pt x="1546" y="2089"/>
                  <a:pt x="1391" y="2243"/>
                  <a:pt x="1364" y="2280"/>
                </a:cubicBezTo>
                <a:cubicBezTo>
                  <a:pt x="1327" y="2332"/>
                  <a:pt x="1294" y="2397"/>
                  <a:pt x="1294" y="2397"/>
                </a:cubicBezTo>
                <a:lnTo>
                  <a:pt x="1355" y="2355"/>
                </a:lnTo>
                <a:cubicBezTo>
                  <a:pt x="1355" y="2355"/>
                  <a:pt x="1270" y="2529"/>
                  <a:pt x="1228" y="2660"/>
                </a:cubicBezTo>
                <a:cubicBezTo>
                  <a:pt x="1186" y="2792"/>
                  <a:pt x="1195" y="2862"/>
                  <a:pt x="1195" y="2862"/>
                </a:cubicBezTo>
                <a:lnTo>
                  <a:pt x="1251" y="2806"/>
                </a:lnTo>
                <a:cubicBezTo>
                  <a:pt x="1251" y="2806"/>
                  <a:pt x="1209" y="2970"/>
                  <a:pt x="1195" y="3031"/>
                </a:cubicBezTo>
                <a:lnTo>
                  <a:pt x="1242" y="3007"/>
                </a:lnTo>
                <a:cubicBezTo>
                  <a:pt x="1242" y="3007"/>
                  <a:pt x="1228" y="3355"/>
                  <a:pt x="1327" y="3547"/>
                </a:cubicBezTo>
                <a:cubicBezTo>
                  <a:pt x="1327" y="3547"/>
                  <a:pt x="1336" y="3228"/>
                  <a:pt x="1345" y="3158"/>
                </a:cubicBezTo>
                <a:lnTo>
                  <a:pt x="1369" y="3219"/>
                </a:lnTo>
                <a:lnTo>
                  <a:pt x="1425" y="2848"/>
                </a:lnTo>
                <a:lnTo>
                  <a:pt x="1439" y="2937"/>
                </a:lnTo>
                <a:cubicBezTo>
                  <a:pt x="1439" y="2937"/>
                  <a:pt x="1486" y="2627"/>
                  <a:pt x="1552" y="2519"/>
                </a:cubicBezTo>
                <a:lnTo>
                  <a:pt x="1561" y="2576"/>
                </a:lnTo>
                <a:lnTo>
                  <a:pt x="1688" y="2275"/>
                </a:lnTo>
                <a:lnTo>
                  <a:pt x="1674" y="2379"/>
                </a:lnTo>
                <a:lnTo>
                  <a:pt x="1772" y="2173"/>
                </a:lnTo>
                <a:lnTo>
                  <a:pt x="1763" y="2247"/>
                </a:lnTo>
                <a:cubicBezTo>
                  <a:pt x="1763" y="2247"/>
                  <a:pt x="1880" y="2079"/>
                  <a:pt x="1945" y="2020"/>
                </a:cubicBezTo>
                <a:cubicBezTo>
                  <a:pt x="2401" y="3118"/>
                  <a:pt x="2656" y="4874"/>
                  <a:pt x="2656" y="4874"/>
                </a:cubicBezTo>
                <a:lnTo>
                  <a:pt x="2806" y="4824"/>
                </a:lnTo>
                <a:cubicBezTo>
                  <a:pt x="2551" y="3457"/>
                  <a:pt x="2109" y="2297"/>
                  <a:pt x="1995" y="2013"/>
                </a:cubicBezTo>
                <a:cubicBezTo>
                  <a:pt x="2030" y="2024"/>
                  <a:pt x="2089" y="2044"/>
                  <a:pt x="2138" y="2065"/>
                </a:cubicBezTo>
                <a:cubicBezTo>
                  <a:pt x="2214" y="2098"/>
                  <a:pt x="2312" y="2159"/>
                  <a:pt x="2312" y="2159"/>
                </a:cubicBezTo>
                <a:lnTo>
                  <a:pt x="2303" y="2098"/>
                </a:lnTo>
                <a:lnTo>
                  <a:pt x="2664" y="2407"/>
                </a:lnTo>
                <a:lnTo>
                  <a:pt x="2655" y="2350"/>
                </a:lnTo>
                <a:cubicBezTo>
                  <a:pt x="2739" y="2411"/>
                  <a:pt x="2932" y="2698"/>
                  <a:pt x="2932" y="2698"/>
                </a:cubicBezTo>
                <a:lnTo>
                  <a:pt x="2936" y="2641"/>
                </a:lnTo>
                <a:cubicBezTo>
                  <a:pt x="3030" y="2698"/>
                  <a:pt x="3213" y="2937"/>
                  <a:pt x="3213" y="2937"/>
                </a:cubicBezTo>
                <a:lnTo>
                  <a:pt x="3199" y="2881"/>
                </a:lnTo>
                <a:cubicBezTo>
                  <a:pt x="3279" y="2918"/>
                  <a:pt x="3406" y="3101"/>
                  <a:pt x="3406" y="3101"/>
                </a:cubicBezTo>
                <a:cubicBezTo>
                  <a:pt x="3404" y="3094"/>
                  <a:pt x="3403" y="3087"/>
                  <a:pt x="3401" y="3080"/>
                </a:cubicBezTo>
                <a:cubicBezTo>
                  <a:pt x="3325" y="2739"/>
                  <a:pt x="2979" y="2257"/>
                  <a:pt x="2979" y="2257"/>
                </a:cubicBezTo>
                <a:lnTo>
                  <a:pt x="3054" y="2280"/>
                </a:lnTo>
                <a:cubicBezTo>
                  <a:pt x="3054" y="2280"/>
                  <a:pt x="2931" y="2164"/>
                  <a:pt x="2838" y="2107"/>
                </a:cubicBezTo>
                <a:cubicBezTo>
                  <a:pt x="2693" y="2020"/>
                  <a:pt x="2374" y="1867"/>
                  <a:pt x="2168" y="1847"/>
                </a:cubicBezTo>
                <a:lnTo>
                  <a:pt x="2260" y="1795"/>
                </a:lnTo>
                <a:lnTo>
                  <a:pt x="2363" y="1795"/>
                </a:lnTo>
                <a:lnTo>
                  <a:pt x="2322" y="1750"/>
                </a:lnTo>
                <a:lnTo>
                  <a:pt x="2543" y="1725"/>
                </a:lnTo>
                <a:lnTo>
                  <a:pt x="2441" y="1705"/>
                </a:lnTo>
                <a:cubicBezTo>
                  <a:pt x="2539" y="1676"/>
                  <a:pt x="2851" y="1623"/>
                  <a:pt x="2851" y="1623"/>
                </a:cubicBezTo>
                <a:lnTo>
                  <a:pt x="2757" y="1610"/>
                </a:lnTo>
                <a:lnTo>
                  <a:pt x="3142" y="1528"/>
                </a:lnTo>
                <a:lnTo>
                  <a:pt x="3056" y="1524"/>
                </a:lnTo>
                <a:cubicBezTo>
                  <a:pt x="3150" y="1496"/>
                  <a:pt x="3450" y="1500"/>
                  <a:pt x="3450" y="1500"/>
                </a:cubicBezTo>
                <a:lnTo>
                  <a:pt x="3396" y="1467"/>
                </a:lnTo>
                <a:cubicBezTo>
                  <a:pt x="3630" y="1467"/>
                  <a:pt x="3950" y="1590"/>
                  <a:pt x="3950" y="1590"/>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6" name="Google Shape;96;p9"/>
          <p:cNvSpPr/>
          <p:nvPr/>
        </p:nvSpPr>
        <p:spPr>
          <a:xfrm>
            <a:off x="-46418" y="-257032"/>
            <a:ext cx="2320672" cy="704467"/>
          </a:xfrm>
          <a:custGeom>
            <a:rect b="b" l="l" r="r" t="t"/>
            <a:pathLst>
              <a:path extrusionOk="0" h="959" w="3159">
                <a:moveTo>
                  <a:pt x="0" y="519"/>
                </a:moveTo>
                <a:cubicBezTo>
                  <a:pt x="0" y="519"/>
                  <a:pt x="495" y="738"/>
                  <a:pt x="1039" y="832"/>
                </a:cubicBezTo>
                <a:cubicBezTo>
                  <a:pt x="1584" y="926"/>
                  <a:pt x="2053" y="932"/>
                  <a:pt x="2315" y="951"/>
                </a:cubicBezTo>
                <a:cubicBezTo>
                  <a:pt x="2577" y="970"/>
                  <a:pt x="3159" y="951"/>
                  <a:pt x="3159" y="951"/>
                </a:cubicBezTo>
                <a:cubicBezTo>
                  <a:pt x="3159" y="951"/>
                  <a:pt x="2609" y="851"/>
                  <a:pt x="2490" y="832"/>
                </a:cubicBezTo>
                <a:cubicBezTo>
                  <a:pt x="2371" y="813"/>
                  <a:pt x="1790" y="707"/>
                  <a:pt x="1790" y="707"/>
                </a:cubicBezTo>
                <a:lnTo>
                  <a:pt x="2197" y="688"/>
                </a:lnTo>
                <a:cubicBezTo>
                  <a:pt x="2197" y="688"/>
                  <a:pt x="1552" y="469"/>
                  <a:pt x="1377" y="425"/>
                </a:cubicBezTo>
                <a:cubicBezTo>
                  <a:pt x="1202" y="381"/>
                  <a:pt x="745" y="250"/>
                  <a:pt x="639" y="187"/>
                </a:cubicBezTo>
                <a:cubicBezTo>
                  <a:pt x="532" y="125"/>
                  <a:pt x="213" y="0"/>
                  <a:pt x="213" y="0"/>
                </a:cubicBezTo>
                <a:lnTo>
                  <a:pt x="0" y="519"/>
                </a:lnTo>
                <a:close/>
              </a:path>
            </a:pathLst>
          </a:custGeom>
          <a:solidFill>
            <a:srgbClr val="FDC4D4">
              <a:alpha val="3228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7" name="Shape 97"/>
        <p:cNvGrpSpPr/>
        <p:nvPr/>
      </p:nvGrpSpPr>
      <p:grpSpPr>
        <a:xfrm>
          <a:off x="0" y="0"/>
          <a:ext cx="0" cy="0"/>
          <a:chOff x="0" y="0"/>
          <a:chExt cx="0" cy="0"/>
        </a:xfrm>
      </p:grpSpPr>
      <p:sp>
        <p:nvSpPr>
          <p:cNvPr id="98" name="Google Shape;98;p10"/>
          <p:cNvSpPr/>
          <p:nvPr>
            <p:ph idx="2" type="pic"/>
          </p:nvPr>
        </p:nvSpPr>
        <p:spPr>
          <a:xfrm>
            <a:off x="0" y="0"/>
            <a:ext cx="9144000" cy="5143500"/>
          </a:xfrm>
          <a:prstGeom prst="rect">
            <a:avLst/>
          </a:prstGeom>
          <a:noFill/>
          <a:ln>
            <a:noFill/>
          </a:ln>
        </p:spPr>
      </p:sp>
      <p:sp>
        <p:nvSpPr>
          <p:cNvPr id="99" name="Google Shape;99;p10"/>
          <p:cNvSpPr txBox="1"/>
          <p:nvPr>
            <p:ph idx="1" type="body"/>
          </p:nvPr>
        </p:nvSpPr>
        <p:spPr>
          <a:xfrm>
            <a:off x="713100" y="3999000"/>
            <a:ext cx="7717800" cy="605100"/>
          </a:xfrm>
          <a:prstGeom prst="rect">
            <a:avLst/>
          </a:prstGeom>
          <a:solidFill>
            <a:schemeClr val="lt1"/>
          </a:solidFill>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3200"/>
              <a:buFont typeface="Edu QLD Beginner"/>
              <a:buNone/>
              <a:defRPr b="1" sz="3200">
                <a:latin typeface="Edu QLD Beginner"/>
                <a:ea typeface="Edu QLD Beginner"/>
                <a:cs typeface="Edu QLD Beginner"/>
                <a:sym typeface="Edu QLD Beginner"/>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63725"/>
            <a:ext cx="7717800" cy="630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6"/>
              </a:buClr>
              <a:buSzPts val="3200"/>
              <a:buFont typeface="Edu QLD Beginner"/>
              <a:buNone/>
              <a:defRPr b="1" sz="3200">
                <a:solidFill>
                  <a:schemeClr val="accent6"/>
                </a:solidFill>
                <a:latin typeface="Edu QLD Beginner"/>
                <a:ea typeface="Edu QLD Beginner"/>
                <a:cs typeface="Edu QLD Beginner"/>
                <a:sym typeface="Edu QLD Beginner"/>
              </a:defRPr>
            </a:lvl1pPr>
            <a:lvl2pPr lvl="1">
              <a:spcBef>
                <a:spcPts val="0"/>
              </a:spcBef>
              <a:spcAft>
                <a:spcPts val="0"/>
              </a:spcAft>
              <a:buClr>
                <a:schemeClr val="accent6"/>
              </a:buClr>
              <a:buSzPts val="3200"/>
              <a:buFont typeface="Edu QLD Beginner"/>
              <a:buNone/>
              <a:defRPr b="1" sz="3200">
                <a:solidFill>
                  <a:schemeClr val="accent6"/>
                </a:solidFill>
                <a:latin typeface="Edu QLD Beginner"/>
                <a:ea typeface="Edu QLD Beginner"/>
                <a:cs typeface="Edu QLD Beginner"/>
                <a:sym typeface="Edu QLD Beginner"/>
              </a:defRPr>
            </a:lvl2pPr>
            <a:lvl3pPr lvl="2">
              <a:spcBef>
                <a:spcPts val="0"/>
              </a:spcBef>
              <a:spcAft>
                <a:spcPts val="0"/>
              </a:spcAft>
              <a:buClr>
                <a:schemeClr val="accent6"/>
              </a:buClr>
              <a:buSzPts val="3200"/>
              <a:buFont typeface="Edu QLD Beginner"/>
              <a:buNone/>
              <a:defRPr b="1" sz="3200">
                <a:solidFill>
                  <a:schemeClr val="accent6"/>
                </a:solidFill>
                <a:latin typeface="Edu QLD Beginner"/>
                <a:ea typeface="Edu QLD Beginner"/>
                <a:cs typeface="Edu QLD Beginner"/>
                <a:sym typeface="Edu QLD Beginner"/>
              </a:defRPr>
            </a:lvl3pPr>
            <a:lvl4pPr lvl="3">
              <a:spcBef>
                <a:spcPts val="0"/>
              </a:spcBef>
              <a:spcAft>
                <a:spcPts val="0"/>
              </a:spcAft>
              <a:buClr>
                <a:schemeClr val="accent6"/>
              </a:buClr>
              <a:buSzPts val="3200"/>
              <a:buFont typeface="Edu QLD Beginner"/>
              <a:buNone/>
              <a:defRPr b="1" sz="3200">
                <a:solidFill>
                  <a:schemeClr val="accent6"/>
                </a:solidFill>
                <a:latin typeface="Edu QLD Beginner"/>
                <a:ea typeface="Edu QLD Beginner"/>
                <a:cs typeface="Edu QLD Beginner"/>
                <a:sym typeface="Edu QLD Beginner"/>
              </a:defRPr>
            </a:lvl4pPr>
            <a:lvl5pPr lvl="4">
              <a:spcBef>
                <a:spcPts val="0"/>
              </a:spcBef>
              <a:spcAft>
                <a:spcPts val="0"/>
              </a:spcAft>
              <a:buClr>
                <a:schemeClr val="accent6"/>
              </a:buClr>
              <a:buSzPts val="3200"/>
              <a:buFont typeface="Edu QLD Beginner"/>
              <a:buNone/>
              <a:defRPr b="1" sz="3200">
                <a:solidFill>
                  <a:schemeClr val="accent6"/>
                </a:solidFill>
                <a:latin typeface="Edu QLD Beginner"/>
                <a:ea typeface="Edu QLD Beginner"/>
                <a:cs typeface="Edu QLD Beginner"/>
                <a:sym typeface="Edu QLD Beginner"/>
              </a:defRPr>
            </a:lvl5pPr>
            <a:lvl6pPr lvl="5">
              <a:spcBef>
                <a:spcPts val="0"/>
              </a:spcBef>
              <a:spcAft>
                <a:spcPts val="0"/>
              </a:spcAft>
              <a:buClr>
                <a:schemeClr val="accent6"/>
              </a:buClr>
              <a:buSzPts val="3200"/>
              <a:buFont typeface="Edu QLD Beginner"/>
              <a:buNone/>
              <a:defRPr b="1" sz="3200">
                <a:solidFill>
                  <a:schemeClr val="accent6"/>
                </a:solidFill>
                <a:latin typeface="Edu QLD Beginner"/>
                <a:ea typeface="Edu QLD Beginner"/>
                <a:cs typeface="Edu QLD Beginner"/>
                <a:sym typeface="Edu QLD Beginner"/>
              </a:defRPr>
            </a:lvl6pPr>
            <a:lvl7pPr lvl="6">
              <a:spcBef>
                <a:spcPts val="0"/>
              </a:spcBef>
              <a:spcAft>
                <a:spcPts val="0"/>
              </a:spcAft>
              <a:buClr>
                <a:schemeClr val="accent6"/>
              </a:buClr>
              <a:buSzPts val="3200"/>
              <a:buFont typeface="Edu QLD Beginner"/>
              <a:buNone/>
              <a:defRPr b="1" sz="3200">
                <a:solidFill>
                  <a:schemeClr val="accent6"/>
                </a:solidFill>
                <a:latin typeface="Edu QLD Beginner"/>
                <a:ea typeface="Edu QLD Beginner"/>
                <a:cs typeface="Edu QLD Beginner"/>
                <a:sym typeface="Edu QLD Beginner"/>
              </a:defRPr>
            </a:lvl7pPr>
            <a:lvl8pPr lvl="7">
              <a:spcBef>
                <a:spcPts val="0"/>
              </a:spcBef>
              <a:spcAft>
                <a:spcPts val="0"/>
              </a:spcAft>
              <a:buClr>
                <a:schemeClr val="accent6"/>
              </a:buClr>
              <a:buSzPts val="3200"/>
              <a:buFont typeface="Edu QLD Beginner"/>
              <a:buNone/>
              <a:defRPr b="1" sz="3200">
                <a:solidFill>
                  <a:schemeClr val="accent6"/>
                </a:solidFill>
                <a:latin typeface="Edu QLD Beginner"/>
                <a:ea typeface="Edu QLD Beginner"/>
                <a:cs typeface="Edu QLD Beginner"/>
                <a:sym typeface="Edu QLD Beginner"/>
              </a:defRPr>
            </a:lvl8pPr>
            <a:lvl9pPr lvl="8">
              <a:spcBef>
                <a:spcPts val="0"/>
              </a:spcBef>
              <a:spcAft>
                <a:spcPts val="0"/>
              </a:spcAft>
              <a:buClr>
                <a:schemeClr val="accent6"/>
              </a:buClr>
              <a:buSzPts val="3200"/>
              <a:buFont typeface="Edu QLD Beginner"/>
              <a:buNone/>
              <a:defRPr b="1" sz="3200">
                <a:solidFill>
                  <a:schemeClr val="accent6"/>
                </a:solidFill>
                <a:latin typeface="Edu QLD Beginner"/>
                <a:ea typeface="Edu QLD Beginner"/>
                <a:cs typeface="Edu QLD Beginner"/>
                <a:sym typeface="Edu QLD Beginner"/>
              </a:defRPr>
            </a:lvl9pPr>
          </a:lstStyle>
          <a:p/>
        </p:txBody>
      </p:sp>
      <p:sp>
        <p:nvSpPr>
          <p:cNvPr id="7" name="Google Shape;7;p1"/>
          <p:cNvSpPr txBox="1"/>
          <p:nvPr>
            <p:ph idx="1" type="body"/>
          </p:nvPr>
        </p:nvSpPr>
        <p:spPr>
          <a:xfrm>
            <a:off x="713100" y="1189874"/>
            <a:ext cx="77178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indent="-304800" lvl="1" marL="9144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indent="-304800" lvl="2" marL="13716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indent="-304800" lvl="3" marL="1828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indent="-304800" lvl="4" marL="22860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indent="-304800" lvl="5" marL="27432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indent="-304800" lvl="6" marL="32004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indent="-304800" lvl="7" marL="36576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indent="-304800" lvl="8" marL="411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77" name="Shape 277"/>
        <p:cNvGrpSpPr/>
        <p:nvPr/>
      </p:nvGrpSpPr>
      <p:grpSpPr>
        <a:xfrm>
          <a:off x="0" y="0"/>
          <a:ext cx="0" cy="0"/>
          <a:chOff x="0" y="0"/>
          <a:chExt cx="0" cy="0"/>
        </a:xfrm>
      </p:grpSpPr>
      <p:sp>
        <p:nvSpPr>
          <p:cNvPr id="278" name="Google Shape;278;p2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79" name="Google Shape;279;p2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JOKBDxA0sMvbn4PjU39djuEdVNuuqAWKp3J8PCpiadY/copy" TargetMode="External"/><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JOKBDxA0sMvbn4PjU39djuEdVNuuqAWKp3J8PCpiadY/copy" TargetMode="External"/><Relationship Id="rId5" Type="http://schemas.openxmlformats.org/officeDocument/2006/relationships/image" Target="../media/image7.png"/><Relationship Id="rId6" Type="http://schemas.openxmlformats.org/officeDocument/2006/relationships/hyperlink" Target="https://docs.google.com/spreadsheets/d/1JOKBDxA0sMvbn4PjU39djuEdVNuuqAWKp3J8PCpiadY/copy" TargetMode="External"/><Relationship Id="rId7"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25.xml"/><Relationship Id="rId4" Type="http://schemas.openxmlformats.org/officeDocument/2006/relationships/slide" Target="/ppt/slides/slide25.xml"/><Relationship Id="rId9" Type="http://schemas.openxmlformats.org/officeDocument/2006/relationships/slide" Target="/ppt/slides/slide25.xml"/><Relationship Id="rId5" Type="http://schemas.openxmlformats.org/officeDocument/2006/relationships/slide" Target="/ppt/slides/slide22.xml"/><Relationship Id="rId6" Type="http://schemas.openxmlformats.org/officeDocument/2006/relationships/slide" Target="/ppt/slides/slide21.xml"/><Relationship Id="rId7" Type="http://schemas.openxmlformats.org/officeDocument/2006/relationships/slide" Target="/ppt/slides/slide21.xml"/><Relationship Id="rId8" Type="http://schemas.openxmlformats.org/officeDocument/2006/relationships/slide" Target="/ppt/slides/slide20.xml"/><Relationship Id="rId11" Type="http://schemas.openxmlformats.org/officeDocument/2006/relationships/slide" Target="/ppt/slides/slide27.xml"/><Relationship Id="rId10" Type="http://schemas.openxmlformats.org/officeDocument/2006/relationships/slide" Target="/ppt/slides/slide33.xml"/><Relationship Id="rId13" Type="http://schemas.openxmlformats.org/officeDocument/2006/relationships/hyperlink" Target="https://bit.ly/3A1uf1Q" TargetMode="External"/><Relationship Id="rId12"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laticon.com/?utm_source=slidesgo_template&amp;utm_medium=referral-link&amp;utm_campaign=promo-slide&amp;utm_term=slidesgo&amp;utm_content=flaticon" TargetMode="External"/><Relationship Id="rId16" Type="http://schemas.openxmlformats.org/officeDocument/2006/relationships/hyperlink" Target="https://www.freepik.com/?utm_source=slidesgo_template&amp;utm_medium=referral-link&amp;utm_campaign=promo-slide&amp;utm_term=slidesgo&amp;utm_content=freepik" TargetMode="External"/><Relationship Id="rId19" Type="http://schemas.openxmlformats.org/officeDocument/2006/relationships/hyperlink" Target="https://wepik.com/?utm_source=slidesgo_template&amp;utm_medium=referral-link&amp;utm_campaign=promo-slide&amp;utm_term=slidesgo&amp;utm_content=wepik" TargetMode="External"/><Relationship Id="rId18"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hyperlink" Target="https://www.freepik.com/free-vector/gradient-summer-background_13758040.htm/?utm_source=slidesgo_template&amp;utm_medium=referral-link&amp;utm_campaign=sg_resources&amp;utm_content=freepik" TargetMode="External"/><Relationship Id="rId4" Type="http://schemas.openxmlformats.org/officeDocument/2006/relationships/hyperlink" Target="https://www.freepik.com/free-vector/gradient-summer-background_13758035.htm/?utm_source=slidesgo_template&amp;utm_medium=referral-link&amp;utm_campaign=sg_resources&amp;utm_content=freepik" TargetMode="External"/><Relationship Id="rId5"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hyperlink" Target="https://www.freepik.com/free-vector/gradient-summer-background_13758040.htm/?utm_source=slidesgo_template&amp;utm_medium=referral-link&amp;utm_campaign=sg_resources&amp;utm_content=freepik" TargetMode="External"/><Relationship Id="rId4" Type="http://schemas.openxmlformats.org/officeDocument/2006/relationships/hyperlink" Target="https://www.freepik.com/free-vector/gradient-summer-background_13758035.htm/?utm_source=slidesgo_template&amp;utm_medium=referral-link&amp;utm_campaign=sg_resources&amp;utm_content=freepik" TargetMode="External"/><Relationship Id="rId5" Type="http://schemas.openxmlformats.org/officeDocument/2006/relationships/hyperlink" Target="https://www.freepik.com/free-photo/big-colourful-boats-sandy-sea-shore_3217571.htm/?utm_source=slidesgo_template&amp;utm_medium=referral-link&amp;utm_campaign=sg_resources&amp;utm_content=freepik" TargetMode="External"/><Relationship Id="rId6" Type="http://schemas.openxmlformats.org/officeDocument/2006/relationships/hyperlink" Target="https://www.freepik.com/free-photo/front-view-smiley-man-holding-ice-cream_28586227.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hyperlink" Target="https://fonts.google.com/specimen/Edu+QLD+Beginner" TargetMode="External"/><Relationship Id="rId4" Type="http://schemas.openxmlformats.org/officeDocument/2006/relationships/hyperlink" Target="https://fonts.google.com/specimen/Assistan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2.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4.png"/><Relationship Id="rId14" Type="http://schemas.openxmlformats.org/officeDocument/2006/relationships/image" Target="../media/image8.png"/><Relationship Id="rId17" Type="http://schemas.openxmlformats.org/officeDocument/2006/relationships/image" Target="../media/image10.png"/><Relationship Id="rId16" Type="http://schemas.openxmlformats.org/officeDocument/2006/relationships/image" Target="../media/image3.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hyperlink" Target="https://bit.ly/2ZjL1p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hyperlink" Target="https://workspace.google.com/marketplace/app/icons_for_slides_docs/38157832650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9"/>
          <p:cNvSpPr txBox="1"/>
          <p:nvPr>
            <p:ph type="ctrTitle"/>
          </p:nvPr>
        </p:nvSpPr>
        <p:spPr>
          <a:xfrm>
            <a:off x="1941300" y="736059"/>
            <a:ext cx="5261400" cy="264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200">
                <a:solidFill>
                  <a:schemeClr val="accent6"/>
                </a:solidFill>
              </a:rPr>
              <a:t>Santa Catarina Tourism</a:t>
            </a:r>
            <a:r>
              <a:rPr lang="en" sz="5400"/>
              <a:t> </a:t>
            </a:r>
            <a:r>
              <a:rPr b="0" lang="en" sz="4500">
                <a:solidFill>
                  <a:schemeClr val="dk1"/>
                </a:solidFill>
              </a:rPr>
              <a:t>Marketing Plan</a:t>
            </a:r>
            <a:endParaRPr b="0" sz="4500">
              <a:solidFill>
                <a:schemeClr val="dk1"/>
              </a:solidFill>
            </a:endParaRPr>
          </a:p>
        </p:txBody>
      </p:sp>
      <p:sp>
        <p:nvSpPr>
          <p:cNvPr id="288" name="Google Shape;288;p29"/>
          <p:cNvSpPr txBox="1"/>
          <p:nvPr>
            <p:ph idx="1" type="subTitle"/>
          </p:nvPr>
        </p:nvSpPr>
        <p:spPr>
          <a:xfrm>
            <a:off x="1941300" y="3456084"/>
            <a:ext cx="5261400" cy="33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
        <p:nvSpPr>
          <p:cNvPr id="289" name="Google Shape;289;p29"/>
          <p:cNvSpPr/>
          <p:nvPr/>
        </p:nvSpPr>
        <p:spPr>
          <a:xfrm>
            <a:off x="7624977" y="1596498"/>
            <a:ext cx="2320675" cy="2936482"/>
          </a:xfrm>
          <a:custGeom>
            <a:rect b="b" l="l" r="r" t="t"/>
            <a:pathLst>
              <a:path extrusionOk="0" h="5498" w="4345">
                <a:moveTo>
                  <a:pt x="3913" y="2036"/>
                </a:moveTo>
                <a:cubicBezTo>
                  <a:pt x="4073" y="2079"/>
                  <a:pt x="4345" y="2309"/>
                  <a:pt x="4345" y="2309"/>
                </a:cubicBezTo>
                <a:cubicBezTo>
                  <a:pt x="4256" y="1727"/>
                  <a:pt x="3791" y="1548"/>
                  <a:pt x="3791" y="1548"/>
                </a:cubicBezTo>
                <a:lnTo>
                  <a:pt x="3857" y="1525"/>
                </a:lnTo>
                <a:cubicBezTo>
                  <a:pt x="3449" y="1361"/>
                  <a:pt x="2928" y="1351"/>
                  <a:pt x="2928" y="1351"/>
                </a:cubicBezTo>
                <a:lnTo>
                  <a:pt x="2965" y="1318"/>
                </a:lnTo>
                <a:cubicBezTo>
                  <a:pt x="2751" y="1332"/>
                  <a:pt x="2569" y="1371"/>
                  <a:pt x="2437" y="1410"/>
                </a:cubicBezTo>
                <a:lnTo>
                  <a:pt x="2501" y="1323"/>
                </a:lnTo>
                <a:lnTo>
                  <a:pt x="2444" y="1332"/>
                </a:lnTo>
                <a:lnTo>
                  <a:pt x="2627" y="1079"/>
                </a:lnTo>
                <a:lnTo>
                  <a:pt x="2562" y="1084"/>
                </a:lnTo>
                <a:cubicBezTo>
                  <a:pt x="2656" y="948"/>
                  <a:pt x="3003" y="732"/>
                  <a:pt x="3003" y="732"/>
                </a:cubicBezTo>
                <a:lnTo>
                  <a:pt x="2914" y="732"/>
                </a:lnTo>
                <a:cubicBezTo>
                  <a:pt x="3083" y="581"/>
                  <a:pt x="3463" y="361"/>
                  <a:pt x="3463" y="361"/>
                </a:cubicBezTo>
                <a:lnTo>
                  <a:pt x="3383" y="361"/>
                </a:lnTo>
                <a:cubicBezTo>
                  <a:pt x="3566" y="239"/>
                  <a:pt x="4031" y="126"/>
                  <a:pt x="4031" y="126"/>
                </a:cubicBezTo>
                <a:cubicBezTo>
                  <a:pt x="3139" y="32"/>
                  <a:pt x="2721" y="413"/>
                  <a:pt x="2721" y="413"/>
                </a:cubicBezTo>
                <a:lnTo>
                  <a:pt x="2712" y="375"/>
                </a:lnTo>
                <a:cubicBezTo>
                  <a:pt x="2576" y="474"/>
                  <a:pt x="2355" y="863"/>
                  <a:pt x="2355" y="863"/>
                </a:cubicBezTo>
                <a:lnTo>
                  <a:pt x="2341" y="821"/>
                </a:lnTo>
                <a:cubicBezTo>
                  <a:pt x="2320" y="892"/>
                  <a:pt x="2287" y="1068"/>
                  <a:pt x="2261" y="1223"/>
                </a:cubicBezTo>
                <a:lnTo>
                  <a:pt x="2257" y="1102"/>
                </a:lnTo>
                <a:lnTo>
                  <a:pt x="2228" y="1145"/>
                </a:lnTo>
                <a:lnTo>
                  <a:pt x="2069" y="685"/>
                </a:lnTo>
                <a:lnTo>
                  <a:pt x="2055" y="741"/>
                </a:lnTo>
                <a:lnTo>
                  <a:pt x="1675" y="239"/>
                </a:lnTo>
                <a:lnTo>
                  <a:pt x="1670" y="286"/>
                </a:lnTo>
                <a:cubicBezTo>
                  <a:pt x="1379" y="4"/>
                  <a:pt x="1009" y="0"/>
                  <a:pt x="1009" y="0"/>
                </a:cubicBezTo>
                <a:cubicBezTo>
                  <a:pt x="1145" y="89"/>
                  <a:pt x="1314" y="384"/>
                  <a:pt x="1314" y="384"/>
                </a:cubicBezTo>
                <a:lnTo>
                  <a:pt x="1263" y="370"/>
                </a:lnTo>
                <a:lnTo>
                  <a:pt x="1571" y="797"/>
                </a:lnTo>
                <a:lnTo>
                  <a:pt x="1510" y="783"/>
                </a:lnTo>
                <a:cubicBezTo>
                  <a:pt x="1623" y="840"/>
                  <a:pt x="1848" y="1168"/>
                  <a:pt x="1848" y="1168"/>
                </a:cubicBezTo>
                <a:lnTo>
                  <a:pt x="1801" y="1163"/>
                </a:lnTo>
                <a:lnTo>
                  <a:pt x="1980" y="1330"/>
                </a:lnTo>
                <a:cubicBezTo>
                  <a:pt x="1849" y="1263"/>
                  <a:pt x="1653" y="1196"/>
                  <a:pt x="1371" y="1163"/>
                </a:cubicBezTo>
                <a:lnTo>
                  <a:pt x="1416" y="1206"/>
                </a:lnTo>
                <a:cubicBezTo>
                  <a:pt x="1416" y="1206"/>
                  <a:pt x="830" y="1121"/>
                  <a:pt x="447" y="1417"/>
                </a:cubicBezTo>
                <a:lnTo>
                  <a:pt x="505" y="1417"/>
                </a:lnTo>
                <a:cubicBezTo>
                  <a:pt x="505" y="1417"/>
                  <a:pt x="113" y="1633"/>
                  <a:pt x="0" y="2154"/>
                </a:cubicBezTo>
                <a:cubicBezTo>
                  <a:pt x="0" y="2154"/>
                  <a:pt x="244" y="1924"/>
                  <a:pt x="366" y="1835"/>
                </a:cubicBezTo>
                <a:lnTo>
                  <a:pt x="370" y="1886"/>
                </a:lnTo>
                <a:cubicBezTo>
                  <a:pt x="370" y="1886"/>
                  <a:pt x="695" y="1666"/>
                  <a:pt x="830" y="1595"/>
                </a:cubicBezTo>
                <a:lnTo>
                  <a:pt x="803" y="1666"/>
                </a:lnTo>
                <a:cubicBezTo>
                  <a:pt x="803" y="1666"/>
                  <a:pt x="1133" y="1529"/>
                  <a:pt x="1357" y="1492"/>
                </a:cubicBezTo>
                <a:lnTo>
                  <a:pt x="1330" y="1525"/>
                </a:lnTo>
                <a:cubicBezTo>
                  <a:pt x="1330" y="1525"/>
                  <a:pt x="1628" y="1511"/>
                  <a:pt x="1741" y="1515"/>
                </a:cubicBezTo>
                <a:lnTo>
                  <a:pt x="1700" y="1558"/>
                </a:lnTo>
                <a:cubicBezTo>
                  <a:pt x="1700" y="1558"/>
                  <a:pt x="1935" y="1534"/>
                  <a:pt x="2103" y="1563"/>
                </a:cubicBezTo>
                <a:cubicBezTo>
                  <a:pt x="2015" y="1616"/>
                  <a:pt x="1897" y="1709"/>
                  <a:pt x="1834" y="1849"/>
                </a:cubicBezTo>
                <a:lnTo>
                  <a:pt x="1886" y="1835"/>
                </a:lnTo>
                <a:cubicBezTo>
                  <a:pt x="1886" y="1835"/>
                  <a:pt x="1764" y="2018"/>
                  <a:pt x="1759" y="2276"/>
                </a:cubicBezTo>
                <a:lnTo>
                  <a:pt x="1806" y="2238"/>
                </a:lnTo>
                <a:cubicBezTo>
                  <a:pt x="1806" y="2238"/>
                  <a:pt x="1750" y="2590"/>
                  <a:pt x="1745" y="2759"/>
                </a:cubicBezTo>
                <a:cubicBezTo>
                  <a:pt x="1745" y="2759"/>
                  <a:pt x="1778" y="3135"/>
                  <a:pt x="1872" y="3402"/>
                </a:cubicBezTo>
                <a:cubicBezTo>
                  <a:pt x="1872" y="3402"/>
                  <a:pt x="1872" y="3008"/>
                  <a:pt x="1895" y="2890"/>
                </a:cubicBezTo>
                <a:lnTo>
                  <a:pt x="1914" y="2947"/>
                </a:lnTo>
                <a:cubicBezTo>
                  <a:pt x="1914" y="2947"/>
                  <a:pt x="1937" y="2539"/>
                  <a:pt x="1956" y="2473"/>
                </a:cubicBezTo>
                <a:lnTo>
                  <a:pt x="1980" y="2553"/>
                </a:lnTo>
                <a:lnTo>
                  <a:pt x="2031" y="2130"/>
                </a:lnTo>
                <a:lnTo>
                  <a:pt x="2045" y="2196"/>
                </a:lnTo>
                <a:lnTo>
                  <a:pt x="2125" y="1820"/>
                </a:lnTo>
                <a:lnTo>
                  <a:pt x="2144" y="1896"/>
                </a:lnTo>
                <a:lnTo>
                  <a:pt x="2226" y="1677"/>
                </a:lnTo>
                <a:cubicBezTo>
                  <a:pt x="2294" y="2078"/>
                  <a:pt x="2580" y="3864"/>
                  <a:pt x="2580" y="5480"/>
                </a:cubicBezTo>
                <a:lnTo>
                  <a:pt x="2781" y="5498"/>
                </a:lnTo>
                <a:cubicBezTo>
                  <a:pt x="2781" y="5498"/>
                  <a:pt x="2620" y="3391"/>
                  <a:pt x="2263" y="1628"/>
                </a:cubicBezTo>
                <a:cubicBezTo>
                  <a:pt x="2331" y="1677"/>
                  <a:pt x="2477" y="1886"/>
                  <a:pt x="2477" y="1886"/>
                </a:cubicBezTo>
                <a:lnTo>
                  <a:pt x="2482" y="1816"/>
                </a:lnTo>
                <a:cubicBezTo>
                  <a:pt x="2557" y="1896"/>
                  <a:pt x="2768" y="2257"/>
                  <a:pt x="2768" y="2257"/>
                </a:cubicBezTo>
                <a:lnTo>
                  <a:pt x="2778" y="2177"/>
                </a:lnTo>
                <a:cubicBezTo>
                  <a:pt x="2834" y="2248"/>
                  <a:pt x="3007" y="2670"/>
                  <a:pt x="3007" y="2670"/>
                </a:cubicBezTo>
                <a:lnTo>
                  <a:pt x="3031" y="2600"/>
                </a:lnTo>
                <a:cubicBezTo>
                  <a:pt x="3106" y="2731"/>
                  <a:pt x="3181" y="3163"/>
                  <a:pt x="3181" y="3163"/>
                </a:cubicBezTo>
                <a:cubicBezTo>
                  <a:pt x="3237" y="3064"/>
                  <a:pt x="3256" y="2862"/>
                  <a:pt x="3256" y="2862"/>
                </a:cubicBezTo>
                <a:lnTo>
                  <a:pt x="3289" y="2919"/>
                </a:lnTo>
                <a:cubicBezTo>
                  <a:pt x="3317" y="2515"/>
                  <a:pt x="3148" y="2224"/>
                  <a:pt x="3148" y="2224"/>
                </a:cubicBezTo>
                <a:lnTo>
                  <a:pt x="3200" y="2238"/>
                </a:lnTo>
                <a:cubicBezTo>
                  <a:pt x="3017" y="1896"/>
                  <a:pt x="2702" y="1694"/>
                  <a:pt x="2702" y="1694"/>
                </a:cubicBezTo>
                <a:lnTo>
                  <a:pt x="2731" y="1680"/>
                </a:lnTo>
                <a:cubicBezTo>
                  <a:pt x="2704" y="1661"/>
                  <a:pt x="2677" y="1645"/>
                  <a:pt x="2651" y="1631"/>
                </a:cubicBezTo>
                <a:cubicBezTo>
                  <a:pt x="2723" y="1652"/>
                  <a:pt x="2773" y="1670"/>
                  <a:pt x="2773" y="1670"/>
                </a:cubicBezTo>
                <a:lnTo>
                  <a:pt x="2745" y="1609"/>
                </a:lnTo>
                <a:cubicBezTo>
                  <a:pt x="2918" y="1642"/>
                  <a:pt x="3374" y="1830"/>
                  <a:pt x="3374" y="1830"/>
                </a:cubicBezTo>
                <a:lnTo>
                  <a:pt x="3350" y="1774"/>
                </a:lnTo>
                <a:cubicBezTo>
                  <a:pt x="3505" y="1825"/>
                  <a:pt x="3923" y="2083"/>
                  <a:pt x="3923" y="2083"/>
                </a:cubicBezTo>
                <a:lnTo>
                  <a:pt x="3913" y="2036"/>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90" name="Google Shape;290;p29"/>
          <p:cNvSpPr/>
          <p:nvPr/>
        </p:nvSpPr>
        <p:spPr>
          <a:xfrm flipH="1" rot="-699790">
            <a:off x="-1087031" y="1277255"/>
            <a:ext cx="2706912" cy="3340100"/>
          </a:xfrm>
          <a:custGeom>
            <a:rect b="b" l="l" r="r" t="t"/>
            <a:pathLst>
              <a:path extrusionOk="0" h="4874" w="3950">
                <a:moveTo>
                  <a:pt x="3950" y="1590"/>
                </a:moveTo>
                <a:cubicBezTo>
                  <a:pt x="3650" y="1184"/>
                  <a:pt x="3068" y="1221"/>
                  <a:pt x="3068" y="1221"/>
                </a:cubicBezTo>
                <a:lnTo>
                  <a:pt x="3093" y="1192"/>
                </a:lnTo>
                <a:cubicBezTo>
                  <a:pt x="2900" y="1221"/>
                  <a:pt x="2396" y="1364"/>
                  <a:pt x="2396" y="1364"/>
                </a:cubicBezTo>
                <a:lnTo>
                  <a:pt x="2424" y="1311"/>
                </a:lnTo>
                <a:cubicBezTo>
                  <a:pt x="2424" y="1311"/>
                  <a:pt x="2293" y="1381"/>
                  <a:pt x="2174" y="1504"/>
                </a:cubicBezTo>
                <a:cubicBezTo>
                  <a:pt x="2139" y="1540"/>
                  <a:pt x="2101" y="1594"/>
                  <a:pt x="2065" y="1650"/>
                </a:cubicBezTo>
                <a:lnTo>
                  <a:pt x="2129" y="1427"/>
                </a:lnTo>
                <a:lnTo>
                  <a:pt x="2082" y="1450"/>
                </a:lnTo>
                <a:lnTo>
                  <a:pt x="2237" y="1070"/>
                </a:lnTo>
                <a:lnTo>
                  <a:pt x="2162" y="1103"/>
                </a:lnTo>
                <a:cubicBezTo>
                  <a:pt x="2190" y="1033"/>
                  <a:pt x="2354" y="793"/>
                  <a:pt x="2354" y="793"/>
                </a:cubicBezTo>
                <a:lnTo>
                  <a:pt x="2275" y="831"/>
                </a:lnTo>
                <a:cubicBezTo>
                  <a:pt x="2354" y="685"/>
                  <a:pt x="2575" y="437"/>
                  <a:pt x="2575" y="437"/>
                </a:cubicBezTo>
                <a:lnTo>
                  <a:pt x="2504" y="460"/>
                </a:lnTo>
                <a:lnTo>
                  <a:pt x="2664" y="296"/>
                </a:lnTo>
                <a:lnTo>
                  <a:pt x="2584" y="305"/>
                </a:lnTo>
                <a:cubicBezTo>
                  <a:pt x="2631" y="188"/>
                  <a:pt x="2795" y="0"/>
                  <a:pt x="2795" y="0"/>
                </a:cubicBezTo>
                <a:cubicBezTo>
                  <a:pt x="2603" y="70"/>
                  <a:pt x="2420" y="188"/>
                  <a:pt x="2420" y="188"/>
                </a:cubicBezTo>
                <a:lnTo>
                  <a:pt x="2420" y="132"/>
                </a:lnTo>
                <a:cubicBezTo>
                  <a:pt x="2265" y="282"/>
                  <a:pt x="2068" y="530"/>
                  <a:pt x="2068" y="530"/>
                </a:cubicBezTo>
                <a:lnTo>
                  <a:pt x="2054" y="460"/>
                </a:lnTo>
                <a:cubicBezTo>
                  <a:pt x="1984" y="573"/>
                  <a:pt x="1852" y="925"/>
                  <a:pt x="1852" y="925"/>
                </a:cubicBezTo>
                <a:lnTo>
                  <a:pt x="1833" y="854"/>
                </a:lnTo>
                <a:cubicBezTo>
                  <a:pt x="1791" y="976"/>
                  <a:pt x="1763" y="1309"/>
                  <a:pt x="1763" y="1309"/>
                </a:cubicBezTo>
                <a:lnTo>
                  <a:pt x="1749" y="1253"/>
                </a:lnTo>
                <a:cubicBezTo>
                  <a:pt x="1749" y="1253"/>
                  <a:pt x="1740" y="1348"/>
                  <a:pt x="1752" y="1505"/>
                </a:cubicBezTo>
                <a:lnTo>
                  <a:pt x="1752" y="1505"/>
                </a:lnTo>
                <a:lnTo>
                  <a:pt x="1733" y="1552"/>
                </a:lnTo>
                <a:cubicBezTo>
                  <a:pt x="1693" y="1449"/>
                  <a:pt x="1461" y="1170"/>
                  <a:pt x="1461" y="1170"/>
                </a:cubicBezTo>
                <a:lnTo>
                  <a:pt x="1449" y="1270"/>
                </a:lnTo>
                <a:lnTo>
                  <a:pt x="1286" y="1101"/>
                </a:lnTo>
                <a:lnTo>
                  <a:pt x="1283" y="1155"/>
                </a:lnTo>
                <a:cubicBezTo>
                  <a:pt x="1204" y="1061"/>
                  <a:pt x="1004" y="942"/>
                  <a:pt x="1004" y="942"/>
                </a:cubicBezTo>
                <a:lnTo>
                  <a:pt x="1011" y="992"/>
                </a:lnTo>
                <a:cubicBezTo>
                  <a:pt x="935" y="923"/>
                  <a:pt x="720" y="864"/>
                  <a:pt x="720" y="864"/>
                </a:cubicBezTo>
                <a:lnTo>
                  <a:pt x="738" y="898"/>
                </a:lnTo>
                <a:cubicBezTo>
                  <a:pt x="263" y="798"/>
                  <a:pt x="0" y="964"/>
                  <a:pt x="0" y="964"/>
                </a:cubicBezTo>
                <a:cubicBezTo>
                  <a:pt x="103" y="936"/>
                  <a:pt x="275" y="983"/>
                  <a:pt x="275" y="983"/>
                </a:cubicBezTo>
                <a:lnTo>
                  <a:pt x="206" y="1014"/>
                </a:lnTo>
                <a:cubicBezTo>
                  <a:pt x="544" y="967"/>
                  <a:pt x="857" y="1220"/>
                  <a:pt x="857" y="1220"/>
                </a:cubicBezTo>
                <a:lnTo>
                  <a:pt x="785" y="1239"/>
                </a:lnTo>
                <a:cubicBezTo>
                  <a:pt x="926" y="1273"/>
                  <a:pt x="1111" y="1414"/>
                  <a:pt x="1111" y="1414"/>
                </a:cubicBezTo>
                <a:lnTo>
                  <a:pt x="1039" y="1427"/>
                </a:lnTo>
                <a:cubicBezTo>
                  <a:pt x="1151" y="1461"/>
                  <a:pt x="1373" y="1615"/>
                  <a:pt x="1373" y="1615"/>
                </a:cubicBezTo>
                <a:lnTo>
                  <a:pt x="1317" y="1627"/>
                </a:lnTo>
                <a:cubicBezTo>
                  <a:pt x="1492" y="1668"/>
                  <a:pt x="1671" y="1769"/>
                  <a:pt x="1781" y="1840"/>
                </a:cubicBezTo>
                <a:cubicBezTo>
                  <a:pt x="1660" y="1789"/>
                  <a:pt x="1507" y="1730"/>
                  <a:pt x="1444" y="1727"/>
                </a:cubicBezTo>
                <a:lnTo>
                  <a:pt x="1481" y="1774"/>
                </a:lnTo>
                <a:cubicBezTo>
                  <a:pt x="1481" y="1774"/>
                  <a:pt x="782" y="1657"/>
                  <a:pt x="416" y="2084"/>
                </a:cubicBezTo>
                <a:lnTo>
                  <a:pt x="477" y="2070"/>
                </a:lnTo>
                <a:cubicBezTo>
                  <a:pt x="477" y="2070"/>
                  <a:pt x="97" y="2313"/>
                  <a:pt x="200" y="2890"/>
                </a:cubicBezTo>
                <a:lnTo>
                  <a:pt x="355" y="2562"/>
                </a:lnTo>
                <a:lnTo>
                  <a:pt x="360" y="2627"/>
                </a:lnTo>
                <a:cubicBezTo>
                  <a:pt x="360" y="2627"/>
                  <a:pt x="491" y="2346"/>
                  <a:pt x="693" y="2210"/>
                </a:cubicBezTo>
                <a:lnTo>
                  <a:pt x="679" y="2275"/>
                </a:lnTo>
                <a:cubicBezTo>
                  <a:pt x="679" y="2275"/>
                  <a:pt x="1031" y="2042"/>
                  <a:pt x="1167" y="2018"/>
                </a:cubicBezTo>
                <a:lnTo>
                  <a:pt x="1115" y="2065"/>
                </a:lnTo>
                <a:cubicBezTo>
                  <a:pt x="1115" y="2065"/>
                  <a:pt x="1406" y="1976"/>
                  <a:pt x="1481" y="1976"/>
                </a:cubicBezTo>
                <a:lnTo>
                  <a:pt x="1453" y="2023"/>
                </a:lnTo>
                <a:cubicBezTo>
                  <a:pt x="1453" y="2023"/>
                  <a:pt x="1563" y="2005"/>
                  <a:pt x="1665" y="1994"/>
                </a:cubicBezTo>
                <a:cubicBezTo>
                  <a:pt x="1546" y="2089"/>
                  <a:pt x="1391" y="2243"/>
                  <a:pt x="1364" y="2280"/>
                </a:cubicBezTo>
                <a:cubicBezTo>
                  <a:pt x="1327" y="2332"/>
                  <a:pt x="1294" y="2397"/>
                  <a:pt x="1294" y="2397"/>
                </a:cubicBezTo>
                <a:lnTo>
                  <a:pt x="1355" y="2355"/>
                </a:lnTo>
                <a:cubicBezTo>
                  <a:pt x="1355" y="2355"/>
                  <a:pt x="1270" y="2529"/>
                  <a:pt x="1228" y="2660"/>
                </a:cubicBezTo>
                <a:cubicBezTo>
                  <a:pt x="1186" y="2792"/>
                  <a:pt x="1195" y="2862"/>
                  <a:pt x="1195" y="2862"/>
                </a:cubicBezTo>
                <a:lnTo>
                  <a:pt x="1251" y="2806"/>
                </a:lnTo>
                <a:cubicBezTo>
                  <a:pt x="1251" y="2806"/>
                  <a:pt x="1209" y="2970"/>
                  <a:pt x="1195" y="3031"/>
                </a:cubicBezTo>
                <a:lnTo>
                  <a:pt x="1242" y="3007"/>
                </a:lnTo>
                <a:cubicBezTo>
                  <a:pt x="1242" y="3007"/>
                  <a:pt x="1228" y="3355"/>
                  <a:pt x="1327" y="3547"/>
                </a:cubicBezTo>
                <a:cubicBezTo>
                  <a:pt x="1327" y="3547"/>
                  <a:pt x="1336" y="3228"/>
                  <a:pt x="1345" y="3158"/>
                </a:cubicBezTo>
                <a:lnTo>
                  <a:pt x="1369" y="3219"/>
                </a:lnTo>
                <a:lnTo>
                  <a:pt x="1425" y="2848"/>
                </a:lnTo>
                <a:lnTo>
                  <a:pt x="1439" y="2937"/>
                </a:lnTo>
                <a:cubicBezTo>
                  <a:pt x="1439" y="2937"/>
                  <a:pt x="1486" y="2627"/>
                  <a:pt x="1552" y="2519"/>
                </a:cubicBezTo>
                <a:lnTo>
                  <a:pt x="1561" y="2576"/>
                </a:lnTo>
                <a:lnTo>
                  <a:pt x="1688" y="2275"/>
                </a:lnTo>
                <a:lnTo>
                  <a:pt x="1674" y="2379"/>
                </a:lnTo>
                <a:lnTo>
                  <a:pt x="1772" y="2173"/>
                </a:lnTo>
                <a:lnTo>
                  <a:pt x="1763" y="2247"/>
                </a:lnTo>
                <a:cubicBezTo>
                  <a:pt x="1763" y="2247"/>
                  <a:pt x="1880" y="2079"/>
                  <a:pt x="1945" y="2020"/>
                </a:cubicBezTo>
                <a:cubicBezTo>
                  <a:pt x="2401" y="3118"/>
                  <a:pt x="2656" y="4874"/>
                  <a:pt x="2656" y="4874"/>
                </a:cubicBezTo>
                <a:lnTo>
                  <a:pt x="2806" y="4824"/>
                </a:lnTo>
                <a:cubicBezTo>
                  <a:pt x="2551" y="3457"/>
                  <a:pt x="2109" y="2297"/>
                  <a:pt x="1995" y="2013"/>
                </a:cubicBezTo>
                <a:cubicBezTo>
                  <a:pt x="2030" y="2024"/>
                  <a:pt x="2089" y="2044"/>
                  <a:pt x="2138" y="2065"/>
                </a:cubicBezTo>
                <a:cubicBezTo>
                  <a:pt x="2214" y="2098"/>
                  <a:pt x="2312" y="2159"/>
                  <a:pt x="2312" y="2159"/>
                </a:cubicBezTo>
                <a:lnTo>
                  <a:pt x="2303" y="2098"/>
                </a:lnTo>
                <a:lnTo>
                  <a:pt x="2664" y="2407"/>
                </a:lnTo>
                <a:lnTo>
                  <a:pt x="2655" y="2350"/>
                </a:lnTo>
                <a:cubicBezTo>
                  <a:pt x="2739" y="2411"/>
                  <a:pt x="2932" y="2698"/>
                  <a:pt x="2932" y="2698"/>
                </a:cubicBezTo>
                <a:lnTo>
                  <a:pt x="2936" y="2641"/>
                </a:lnTo>
                <a:cubicBezTo>
                  <a:pt x="3030" y="2698"/>
                  <a:pt x="3213" y="2937"/>
                  <a:pt x="3213" y="2937"/>
                </a:cubicBezTo>
                <a:lnTo>
                  <a:pt x="3199" y="2881"/>
                </a:lnTo>
                <a:cubicBezTo>
                  <a:pt x="3279" y="2918"/>
                  <a:pt x="3406" y="3101"/>
                  <a:pt x="3406" y="3101"/>
                </a:cubicBezTo>
                <a:cubicBezTo>
                  <a:pt x="3404" y="3094"/>
                  <a:pt x="3403" y="3087"/>
                  <a:pt x="3401" y="3080"/>
                </a:cubicBezTo>
                <a:cubicBezTo>
                  <a:pt x="3325" y="2739"/>
                  <a:pt x="2979" y="2257"/>
                  <a:pt x="2979" y="2257"/>
                </a:cubicBezTo>
                <a:lnTo>
                  <a:pt x="3054" y="2280"/>
                </a:lnTo>
                <a:cubicBezTo>
                  <a:pt x="3054" y="2280"/>
                  <a:pt x="2931" y="2164"/>
                  <a:pt x="2838" y="2107"/>
                </a:cubicBezTo>
                <a:cubicBezTo>
                  <a:pt x="2693" y="2020"/>
                  <a:pt x="2374" y="1867"/>
                  <a:pt x="2168" y="1847"/>
                </a:cubicBezTo>
                <a:lnTo>
                  <a:pt x="2260" y="1795"/>
                </a:lnTo>
                <a:lnTo>
                  <a:pt x="2363" y="1795"/>
                </a:lnTo>
                <a:lnTo>
                  <a:pt x="2322" y="1750"/>
                </a:lnTo>
                <a:lnTo>
                  <a:pt x="2543" y="1725"/>
                </a:lnTo>
                <a:lnTo>
                  <a:pt x="2441" y="1705"/>
                </a:lnTo>
                <a:cubicBezTo>
                  <a:pt x="2539" y="1676"/>
                  <a:pt x="2851" y="1623"/>
                  <a:pt x="2851" y="1623"/>
                </a:cubicBezTo>
                <a:lnTo>
                  <a:pt x="2757" y="1610"/>
                </a:lnTo>
                <a:lnTo>
                  <a:pt x="3142" y="1528"/>
                </a:lnTo>
                <a:lnTo>
                  <a:pt x="3056" y="1524"/>
                </a:lnTo>
                <a:cubicBezTo>
                  <a:pt x="3150" y="1496"/>
                  <a:pt x="3450" y="1500"/>
                  <a:pt x="3450" y="1500"/>
                </a:cubicBezTo>
                <a:lnTo>
                  <a:pt x="3396" y="1467"/>
                </a:lnTo>
                <a:cubicBezTo>
                  <a:pt x="3630" y="1467"/>
                  <a:pt x="3950" y="1590"/>
                  <a:pt x="3950" y="1590"/>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8"/>
          <p:cNvSpPr txBox="1"/>
          <p:nvPr>
            <p:ph type="title"/>
          </p:nvPr>
        </p:nvSpPr>
        <p:spPr>
          <a:xfrm>
            <a:off x="1821600" y="543908"/>
            <a:ext cx="5500800" cy="77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413" name="Google Shape;413;p38"/>
          <p:cNvSpPr txBox="1"/>
          <p:nvPr>
            <p:ph idx="1" type="subTitle"/>
          </p:nvPr>
        </p:nvSpPr>
        <p:spPr>
          <a:xfrm>
            <a:off x="1821600" y="1423479"/>
            <a:ext cx="5500800" cy="33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New Instagram followers</a:t>
            </a:r>
            <a:endParaRPr/>
          </a:p>
        </p:txBody>
      </p:sp>
      <p:sp>
        <p:nvSpPr>
          <p:cNvPr id="414" name="Google Shape;414;p38"/>
          <p:cNvSpPr txBox="1"/>
          <p:nvPr>
            <p:ph idx="3" type="subTitle"/>
          </p:nvPr>
        </p:nvSpPr>
        <p:spPr>
          <a:xfrm>
            <a:off x="1821600" y="2772131"/>
            <a:ext cx="5500800" cy="33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Average reading time on our posts</a:t>
            </a:r>
            <a:endParaRPr/>
          </a:p>
        </p:txBody>
      </p:sp>
      <p:sp>
        <p:nvSpPr>
          <p:cNvPr id="415" name="Google Shape;415;p38"/>
          <p:cNvSpPr txBox="1"/>
          <p:nvPr>
            <p:ph idx="5" type="subTitle"/>
          </p:nvPr>
        </p:nvSpPr>
        <p:spPr>
          <a:xfrm>
            <a:off x="1821600" y="4120804"/>
            <a:ext cx="5500800" cy="33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 publish our content in different languages for more reach</a:t>
            </a:r>
            <a:endParaRPr/>
          </a:p>
        </p:txBody>
      </p:sp>
      <p:sp>
        <p:nvSpPr>
          <p:cNvPr id="416" name="Google Shape;416;p38"/>
          <p:cNvSpPr txBox="1"/>
          <p:nvPr>
            <p:ph idx="2" type="title"/>
          </p:nvPr>
        </p:nvSpPr>
        <p:spPr>
          <a:xfrm>
            <a:off x="1821600" y="1892585"/>
            <a:ext cx="5500800" cy="77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5m 23s</a:t>
            </a:r>
            <a:endParaRPr/>
          </a:p>
        </p:txBody>
      </p:sp>
      <p:sp>
        <p:nvSpPr>
          <p:cNvPr id="417" name="Google Shape;417;p38"/>
          <p:cNvSpPr txBox="1"/>
          <p:nvPr>
            <p:ph idx="4" type="title"/>
          </p:nvPr>
        </p:nvSpPr>
        <p:spPr>
          <a:xfrm>
            <a:off x="1821600" y="3241258"/>
            <a:ext cx="5500800" cy="77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 languages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9"/>
          <p:cNvSpPr txBox="1"/>
          <p:nvPr>
            <p:ph type="title"/>
          </p:nvPr>
        </p:nvSpPr>
        <p:spPr>
          <a:xfrm>
            <a:off x="1453950" y="1644063"/>
            <a:ext cx="6236100" cy="129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123,123</a:t>
            </a:r>
            <a:endParaRPr/>
          </a:p>
        </p:txBody>
      </p:sp>
      <p:sp>
        <p:nvSpPr>
          <p:cNvPr id="423" name="Google Shape;423;p39"/>
          <p:cNvSpPr txBox="1"/>
          <p:nvPr>
            <p:ph idx="1" type="subTitle"/>
          </p:nvPr>
        </p:nvSpPr>
        <p:spPr>
          <a:xfrm>
            <a:off x="1453950" y="3164038"/>
            <a:ext cx="6236100" cy="33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New leads during the last month</a:t>
            </a:r>
            <a:endParaRPr/>
          </a:p>
        </p:txBody>
      </p:sp>
      <p:sp>
        <p:nvSpPr>
          <p:cNvPr id="424" name="Google Shape;424;p39"/>
          <p:cNvSpPr/>
          <p:nvPr/>
        </p:nvSpPr>
        <p:spPr>
          <a:xfrm>
            <a:off x="7368924" y="983224"/>
            <a:ext cx="2805328" cy="3549756"/>
          </a:xfrm>
          <a:custGeom>
            <a:rect b="b" l="l" r="r" t="t"/>
            <a:pathLst>
              <a:path extrusionOk="0" h="5498" w="4345">
                <a:moveTo>
                  <a:pt x="3913" y="2036"/>
                </a:moveTo>
                <a:cubicBezTo>
                  <a:pt x="4073" y="2079"/>
                  <a:pt x="4345" y="2309"/>
                  <a:pt x="4345" y="2309"/>
                </a:cubicBezTo>
                <a:cubicBezTo>
                  <a:pt x="4256" y="1727"/>
                  <a:pt x="3791" y="1548"/>
                  <a:pt x="3791" y="1548"/>
                </a:cubicBezTo>
                <a:lnTo>
                  <a:pt x="3857" y="1525"/>
                </a:lnTo>
                <a:cubicBezTo>
                  <a:pt x="3449" y="1361"/>
                  <a:pt x="2928" y="1351"/>
                  <a:pt x="2928" y="1351"/>
                </a:cubicBezTo>
                <a:lnTo>
                  <a:pt x="2965" y="1318"/>
                </a:lnTo>
                <a:cubicBezTo>
                  <a:pt x="2751" y="1332"/>
                  <a:pt x="2569" y="1371"/>
                  <a:pt x="2437" y="1410"/>
                </a:cubicBezTo>
                <a:lnTo>
                  <a:pt x="2501" y="1323"/>
                </a:lnTo>
                <a:lnTo>
                  <a:pt x="2444" y="1332"/>
                </a:lnTo>
                <a:lnTo>
                  <a:pt x="2627" y="1079"/>
                </a:lnTo>
                <a:lnTo>
                  <a:pt x="2562" y="1084"/>
                </a:lnTo>
                <a:cubicBezTo>
                  <a:pt x="2656" y="948"/>
                  <a:pt x="3003" y="732"/>
                  <a:pt x="3003" y="732"/>
                </a:cubicBezTo>
                <a:lnTo>
                  <a:pt x="2914" y="732"/>
                </a:lnTo>
                <a:cubicBezTo>
                  <a:pt x="3083" y="581"/>
                  <a:pt x="3463" y="361"/>
                  <a:pt x="3463" y="361"/>
                </a:cubicBezTo>
                <a:lnTo>
                  <a:pt x="3383" y="361"/>
                </a:lnTo>
                <a:cubicBezTo>
                  <a:pt x="3566" y="239"/>
                  <a:pt x="4031" y="126"/>
                  <a:pt x="4031" y="126"/>
                </a:cubicBezTo>
                <a:cubicBezTo>
                  <a:pt x="3139" y="32"/>
                  <a:pt x="2721" y="413"/>
                  <a:pt x="2721" y="413"/>
                </a:cubicBezTo>
                <a:lnTo>
                  <a:pt x="2712" y="375"/>
                </a:lnTo>
                <a:cubicBezTo>
                  <a:pt x="2576" y="474"/>
                  <a:pt x="2355" y="863"/>
                  <a:pt x="2355" y="863"/>
                </a:cubicBezTo>
                <a:lnTo>
                  <a:pt x="2341" y="821"/>
                </a:lnTo>
                <a:cubicBezTo>
                  <a:pt x="2320" y="892"/>
                  <a:pt x="2287" y="1068"/>
                  <a:pt x="2261" y="1223"/>
                </a:cubicBezTo>
                <a:lnTo>
                  <a:pt x="2257" y="1102"/>
                </a:lnTo>
                <a:lnTo>
                  <a:pt x="2228" y="1145"/>
                </a:lnTo>
                <a:lnTo>
                  <a:pt x="2069" y="685"/>
                </a:lnTo>
                <a:lnTo>
                  <a:pt x="2055" y="741"/>
                </a:lnTo>
                <a:lnTo>
                  <a:pt x="1675" y="239"/>
                </a:lnTo>
                <a:lnTo>
                  <a:pt x="1670" y="286"/>
                </a:lnTo>
                <a:cubicBezTo>
                  <a:pt x="1379" y="4"/>
                  <a:pt x="1009" y="0"/>
                  <a:pt x="1009" y="0"/>
                </a:cubicBezTo>
                <a:cubicBezTo>
                  <a:pt x="1145" y="89"/>
                  <a:pt x="1314" y="384"/>
                  <a:pt x="1314" y="384"/>
                </a:cubicBezTo>
                <a:lnTo>
                  <a:pt x="1263" y="370"/>
                </a:lnTo>
                <a:lnTo>
                  <a:pt x="1571" y="797"/>
                </a:lnTo>
                <a:lnTo>
                  <a:pt x="1510" y="783"/>
                </a:lnTo>
                <a:cubicBezTo>
                  <a:pt x="1623" y="840"/>
                  <a:pt x="1848" y="1168"/>
                  <a:pt x="1848" y="1168"/>
                </a:cubicBezTo>
                <a:lnTo>
                  <a:pt x="1801" y="1163"/>
                </a:lnTo>
                <a:lnTo>
                  <a:pt x="1980" y="1330"/>
                </a:lnTo>
                <a:cubicBezTo>
                  <a:pt x="1849" y="1263"/>
                  <a:pt x="1653" y="1196"/>
                  <a:pt x="1371" y="1163"/>
                </a:cubicBezTo>
                <a:lnTo>
                  <a:pt x="1416" y="1206"/>
                </a:lnTo>
                <a:cubicBezTo>
                  <a:pt x="1416" y="1206"/>
                  <a:pt x="830" y="1121"/>
                  <a:pt x="447" y="1417"/>
                </a:cubicBezTo>
                <a:lnTo>
                  <a:pt x="505" y="1417"/>
                </a:lnTo>
                <a:cubicBezTo>
                  <a:pt x="505" y="1417"/>
                  <a:pt x="113" y="1633"/>
                  <a:pt x="0" y="2154"/>
                </a:cubicBezTo>
                <a:cubicBezTo>
                  <a:pt x="0" y="2154"/>
                  <a:pt x="244" y="1924"/>
                  <a:pt x="366" y="1835"/>
                </a:cubicBezTo>
                <a:lnTo>
                  <a:pt x="370" y="1886"/>
                </a:lnTo>
                <a:cubicBezTo>
                  <a:pt x="370" y="1886"/>
                  <a:pt x="695" y="1666"/>
                  <a:pt x="830" y="1595"/>
                </a:cubicBezTo>
                <a:lnTo>
                  <a:pt x="803" y="1666"/>
                </a:lnTo>
                <a:cubicBezTo>
                  <a:pt x="803" y="1666"/>
                  <a:pt x="1133" y="1529"/>
                  <a:pt x="1357" y="1492"/>
                </a:cubicBezTo>
                <a:lnTo>
                  <a:pt x="1330" y="1525"/>
                </a:lnTo>
                <a:cubicBezTo>
                  <a:pt x="1330" y="1525"/>
                  <a:pt x="1628" y="1511"/>
                  <a:pt x="1741" y="1515"/>
                </a:cubicBezTo>
                <a:lnTo>
                  <a:pt x="1700" y="1558"/>
                </a:lnTo>
                <a:cubicBezTo>
                  <a:pt x="1700" y="1558"/>
                  <a:pt x="1935" y="1534"/>
                  <a:pt x="2103" y="1563"/>
                </a:cubicBezTo>
                <a:cubicBezTo>
                  <a:pt x="2015" y="1616"/>
                  <a:pt x="1897" y="1709"/>
                  <a:pt x="1834" y="1849"/>
                </a:cubicBezTo>
                <a:lnTo>
                  <a:pt x="1886" y="1835"/>
                </a:lnTo>
                <a:cubicBezTo>
                  <a:pt x="1886" y="1835"/>
                  <a:pt x="1764" y="2018"/>
                  <a:pt x="1759" y="2276"/>
                </a:cubicBezTo>
                <a:lnTo>
                  <a:pt x="1806" y="2238"/>
                </a:lnTo>
                <a:cubicBezTo>
                  <a:pt x="1806" y="2238"/>
                  <a:pt x="1750" y="2590"/>
                  <a:pt x="1745" y="2759"/>
                </a:cubicBezTo>
                <a:cubicBezTo>
                  <a:pt x="1745" y="2759"/>
                  <a:pt x="1778" y="3135"/>
                  <a:pt x="1872" y="3402"/>
                </a:cubicBezTo>
                <a:cubicBezTo>
                  <a:pt x="1872" y="3402"/>
                  <a:pt x="1872" y="3008"/>
                  <a:pt x="1895" y="2890"/>
                </a:cubicBezTo>
                <a:lnTo>
                  <a:pt x="1914" y="2947"/>
                </a:lnTo>
                <a:cubicBezTo>
                  <a:pt x="1914" y="2947"/>
                  <a:pt x="1937" y="2539"/>
                  <a:pt x="1956" y="2473"/>
                </a:cubicBezTo>
                <a:lnTo>
                  <a:pt x="1980" y="2553"/>
                </a:lnTo>
                <a:lnTo>
                  <a:pt x="2031" y="2130"/>
                </a:lnTo>
                <a:lnTo>
                  <a:pt x="2045" y="2196"/>
                </a:lnTo>
                <a:lnTo>
                  <a:pt x="2125" y="1820"/>
                </a:lnTo>
                <a:lnTo>
                  <a:pt x="2144" y="1896"/>
                </a:lnTo>
                <a:lnTo>
                  <a:pt x="2226" y="1677"/>
                </a:lnTo>
                <a:cubicBezTo>
                  <a:pt x="2294" y="2078"/>
                  <a:pt x="2580" y="3864"/>
                  <a:pt x="2580" y="5480"/>
                </a:cubicBezTo>
                <a:lnTo>
                  <a:pt x="2781" y="5498"/>
                </a:lnTo>
                <a:cubicBezTo>
                  <a:pt x="2781" y="5498"/>
                  <a:pt x="2620" y="3391"/>
                  <a:pt x="2263" y="1628"/>
                </a:cubicBezTo>
                <a:cubicBezTo>
                  <a:pt x="2331" y="1677"/>
                  <a:pt x="2477" y="1886"/>
                  <a:pt x="2477" y="1886"/>
                </a:cubicBezTo>
                <a:lnTo>
                  <a:pt x="2482" y="1816"/>
                </a:lnTo>
                <a:cubicBezTo>
                  <a:pt x="2557" y="1896"/>
                  <a:pt x="2768" y="2257"/>
                  <a:pt x="2768" y="2257"/>
                </a:cubicBezTo>
                <a:lnTo>
                  <a:pt x="2778" y="2177"/>
                </a:lnTo>
                <a:cubicBezTo>
                  <a:pt x="2834" y="2248"/>
                  <a:pt x="3007" y="2670"/>
                  <a:pt x="3007" y="2670"/>
                </a:cubicBezTo>
                <a:lnTo>
                  <a:pt x="3031" y="2600"/>
                </a:lnTo>
                <a:cubicBezTo>
                  <a:pt x="3106" y="2731"/>
                  <a:pt x="3181" y="3163"/>
                  <a:pt x="3181" y="3163"/>
                </a:cubicBezTo>
                <a:cubicBezTo>
                  <a:pt x="3237" y="3064"/>
                  <a:pt x="3256" y="2862"/>
                  <a:pt x="3256" y="2862"/>
                </a:cubicBezTo>
                <a:lnTo>
                  <a:pt x="3289" y="2919"/>
                </a:lnTo>
                <a:cubicBezTo>
                  <a:pt x="3317" y="2515"/>
                  <a:pt x="3148" y="2224"/>
                  <a:pt x="3148" y="2224"/>
                </a:cubicBezTo>
                <a:lnTo>
                  <a:pt x="3200" y="2238"/>
                </a:lnTo>
                <a:cubicBezTo>
                  <a:pt x="3017" y="1896"/>
                  <a:pt x="2702" y="1694"/>
                  <a:pt x="2702" y="1694"/>
                </a:cubicBezTo>
                <a:lnTo>
                  <a:pt x="2731" y="1680"/>
                </a:lnTo>
                <a:cubicBezTo>
                  <a:pt x="2704" y="1661"/>
                  <a:pt x="2677" y="1645"/>
                  <a:pt x="2651" y="1631"/>
                </a:cubicBezTo>
                <a:cubicBezTo>
                  <a:pt x="2723" y="1652"/>
                  <a:pt x="2773" y="1670"/>
                  <a:pt x="2773" y="1670"/>
                </a:cubicBezTo>
                <a:lnTo>
                  <a:pt x="2745" y="1609"/>
                </a:lnTo>
                <a:cubicBezTo>
                  <a:pt x="2918" y="1642"/>
                  <a:pt x="3374" y="1830"/>
                  <a:pt x="3374" y="1830"/>
                </a:cubicBezTo>
                <a:lnTo>
                  <a:pt x="3350" y="1774"/>
                </a:lnTo>
                <a:cubicBezTo>
                  <a:pt x="3505" y="1825"/>
                  <a:pt x="3923" y="2083"/>
                  <a:pt x="3923" y="2083"/>
                </a:cubicBezTo>
                <a:lnTo>
                  <a:pt x="3913" y="2036"/>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25" name="Google Shape;425;p39"/>
          <p:cNvSpPr/>
          <p:nvPr/>
        </p:nvSpPr>
        <p:spPr>
          <a:xfrm flipH="1" rot="-699790">
            <a:off x="-1087031" y="1277255"/>
            <a:ext cx="2706912" cy="3340100"/>
          </a:xfrm>
          <a:custGeom>
            <a:rect b="b" l="l" r="r" t="t"/>
            <a:pathLst>
              <a:path extrusionOk="0" h="4874" w="3950">
                <a:moveTo>
                  <a:pt x="3950" y="1590"/>
                </a:moveTo>
                <a:cubicBezTo>
                  <a:pt x="3650" y="1184"/>
                  <a:pt x="3068" y="1221"/>
                  <a:pt x="3068" y="1221"/>
                </a:cubicBezTo>
                <a:lnTo>
                  <a:pt x="3093" y="1192"/>
                </a:lnTo>
                <a:cubicBezTo>
                  <a:pt x="2900" y="1221"/>
                  <a:pt x="2396" y="1364"/>
                  <a:pt x="2396" y="1364"/>
                </a:cubicBezTo>
                <a:lnTo>
                  <a:pt x="2424" y="1311"/>
                </a:lnTo>
                <a:cubicBezTo>
                  <a:pt x="2424" y="1311"/>
                  <a:pt x="2293" y="1381"/>
                  <a:pt x="2174" y="1504"/>
                </a:cubicBezTo>
                <a:cubicBezTo>
                  <a:pt x="2139" y="1540"/>
                  <a:pt x="2101" y="1594"/>
                  <a:pt x="2065" y="1650"/>
                </a:cubicBezTo>
                <a:lnTo>
                  <a:pt x="2129" y="1427"/>
                </a:lnTo>
                <a:lnTo>
                  <a:pt x="2082" y="1450"/>
                </a:lnTo>
                <a:lnTo>
                  <a:pt x="2237" y="1070"/>
                </a:lnTo>
                <a:lnTo>
                  <a:pt x="2162" y="1103"/>
                </a:lnTo>
                <a:cubicBezTo>
                  <a:pt x="2190" y="1033"/>
                  <a:pt x="2354" y="793"/>
                  <a:pt x="2354" y="793"/>
                </a:cubicBezTo>
                <a:lnTo>
                  <a:pt x="2275" y="831"/>
                </a:lnTo>
                <a:cubicBezTo>
                  <a:pt x="2354" y="685"/>
                  <a:pt x="2575" y="437"/>
                  <a:pt x="2575" y="437"/>
                </a:cubicBezTo>
                <a:lnTo>
                  <a:pt x="2504" y="460"/>
                </a:lnTo>
                <a:lnTo>
                  <a:pt x="2664" y="296"/>
                </a:lnTo>
                <a:lnTo>
                  <a:pt x="2584" y="305"/>
                </a:lnTo>
                <a:cubicBezTo>
                  <a:pt x="2631" y="188"/>
                  <a:pt x="2795" y="0"/>
                  <a:pt x="2795" y="0"/>
                </a:cubicBezTo>
                <a:cubicBezTo>
                  <a:pt x="2603" y="70"/>
                  <a:pt x="2420" y="188"/>
                  <a:pt x="2420" y="188"/>
                </a:cubicBezTo>
                <a:lnTo>
                  <a:pt x="2420" y="132"/>
                </a:lnTo>
                <a:cubicBezTo>
                  <a:pt x="2265" y="282"/>
                  <a:pt x="2068" y="530"/>
                  <a:pt x="2068" y="530"/>
                </a:cubicBezTo>
                <a:lnTo>
                  <a:pt x="2054" y="460"/>
                </a:lnTo>
                <a:cubicBezTo>
                  <a:pt x="1984" y="573"/>
                  <a:pt x="1852" y="925"/>
                  <a:pt x="1852" y="925"/>
                </a:cubicBezTo>
                <a:lnTo>
                  <a:pt x="1833" y="854"/>
                </a:lnTo>
                <a:cubicBezTo>
                  <a:pt x="1791" y="976"/>
                  <a:pt x="1763" y="1309"/>
                  <a:pt x="1763" y="1309"/>
                </a:cubicBezTo>
                <a:lnTo>
                  <a:pt x="1749" y="1253"/>
                </a:lnTo>
                <a:cubicBezTo>
                  <a:pt x="1749" y="1253"/>
                  <a:pt x="1740" y="1348"/>
                  <a:pt x="1752" y="1505"/>
                </a:cubicBezTo>
                <a:lnTo>
                  <a:pt x="1752" y="1505"/>
                </a:lnTo>
                <a:lnTo>
                  <a:pt x="1733" y="1552"/>
                </a:lnTo>
                <a:cubicBezTo>
                  <a:pt x="1693" y="1449"/>
                  <a:pt x="1461" y="1170"/>
                  <a:pt x="1461" y="1170"/>
                </a:cubicBezTo>
                <a:lnTo>
                  <a:pt x="1449" y="1270"/>
                </a:lnTo>
                <a:lnTo>
                  <a:pt x="1286" y="1101"/>
                </a:lnTo>
                <a:lnTo>
                  <a:pt x="1283" y="1155"/>
                </a:lnTo>
                <a:cubicBezTo>
                  <a:pt x="1204" y="1061"/>
                  <a:pt x="1004" y="942"/>
                  <a:pt x="1004" y="942"/>
                </a:cubicBezTo>
                <a:lnTo>
                  <a:pt x="1011" y="992"/>
                </a:lnTo>
                <a:cubicBezTo>
                  <a:pt x="935" y="923"/>
                  <a:pt x="720" y="864"/>
                  <a:pt x="720" y="864"/>
                </a:cubicBezTo>
                <a:lnTo>
                  <a:pt x="738" y="898"/>
                </a:lnTo>
                <a:cubicBezTo>
                  <a:pt x="263" y="798"/>
                  <a:pt x="0" y="964"/>
                  <a:pt x="0" y="964"/>
                </a:cubicBezTo>
                <a:cubicBezTo>
                  <a:pt x="103" y="936"/>
                  <a:pt x="275" y="983"/>
                  <a:pt x="275" y="983"/>
                </a:cubicBezTo>
                <a:lnTo>
                  <a:pt x="206" y="1014"/>
                </a:lnTo>
                <a:cubicBezTo>
                  <a:pt x="544" y="967"/>
                  <a:pt x="857" y="1220"/>
                  <a:pt x="857" y="1220"/>
                </a:cubicBezTo>
                <a:lnTo>
                  <a:pt x="785" y="1239"/>
                </a:lnTo>
                <a:cubicBezTo>
                  <a:pt x="926" y="1273"/>
                  <a:pt x="1111" y="1414"/>
                  <a:pt x="1111" y="1414"/>
                </a:cubicBezTo>
                <a:lnTo>
                  <a:pt x="1039" y="1427"/>
                </a:lnTo>
                <a:cubicBezTo>
                  <a:pt x="1151" y="1461"/>
                  <a:pt x="1373" y="1615"/>
                  <a:pt x="1373" y="1615"/>
                </a:cubicBezTo>
                <a:lnTo>
                  <a:pt x="1317" y="1627"/>
                </a:lnTo>
                <a:cubicBezTo>
                  <a:pt x="1492" y="1668"/>
                  <a:pt x="1671" y="1769"/>
                  <a:pt x="1781" y="1840"/>
                </a:cubicBezTo>
                <a:cubicBezTo>
                  <a:pt x="1660" y="1789"/>
                  <a:pt x="1507" y="1730"/>
                  <a:pt x="1444" y="1727"/>
                </a:cubicBezTo>
                <a:lnTo>
                  <a:pt x="1481" y="1774"/>
                </a:lnTo>
                <a:cubicBezTo>
                  <a:pt x="1481" y="1774"/>
                  <a:pt x="782" y="1657"/>
                  <a:pt x="416" y="2084"/>
                </a:cubicBezTo>
                <a:lnTo>
                  <a:pt x="477" y="2070"/>
                </a:lnTo>
                <a:cubicBezTo>
                  <a:pt x="477" y="2070"/>
                  <a:pt x="97" y="2313"/>
                  <a:pt x="200" y="2890"/>
                </a:cubicBezTo>
                <a:lnTo>
                  <a:pt x="355" y="2562"/>
                </a:lnTo>
                <a:lnTo>
                  <a:pt x="360" y="2627"/>
                </a:lnTo>
                <a:cubicBezTo>
                  <a:pt x="360" y="2627"/>
                  <a:pt x="491" y="2346"/>
                  <a:pt x="693" y="2210"/>
                </a:cubicBezTo>
                <a:lnTo>
                  <a:pt x="679" y="2275"/>
                </a:lnTo>
                <a:cubicBezTo>
                  <a:pt x="679" y="2275"/>
                  <a:pt x="1031" y="2042"/>
                  <a:pt x="1167" y="2018"/>
                </a:cubicBezTo>
                <a:lnTo>
                  <a:pt x="1115" y="2065"/>
                </a:lnTo>
                <a:cubicBezTo>
                  <a:pt x="1115" y="2065"/>
                  <a:pt x="1406" y="1976"/>
                  <a:pt x="1481" y="1976"/>
                </a:cubicBezTo>
                <a:lnTo>
                  <a:pt x="1453" y="2023"/>
                </a:lnTo>
                <a:cubicBezTo>
                  <a:pt x="1453" y="2023"/>
                  <a:pt x="1563" y="2005"/>
                  <a:pt x="1665" y="1994"/>
                </a:cubicBezTo>
                <a:cubicBezTo>
                  <a:pt x="1546" y="2089"/>
                  <a:pt x="1391" y="2243"/>
                  <a:pt x="1364" y="2280"/>
                </a:cubicBezTo>
                <a:cubicBezTo>
                  <a:pt x="1327" y="2332"/>
                  <a:pt x="1294" y="2397"/>
                  <a:pt x="1294" y="2397"/>
                </a:cubicBezTo>
                <a:lnTo>
                  <a:pt x="1355" y="2355"/>
                </a:lnTo>
                <a:cubicBezTo>
                  <a:pt x="1355" y="2355"/>
                  <a:pt x="1270" y="2529"/>
                  <a:pt x="1228" y="2660"/>
                </a:cubicBezTo>
                <a:cubicBezTo>
                  <a:pt x="1186" y="2792"/>
                  <a:pt x="1195" y="2862"/>
                  <a:pt x="1195" y="2862"/>
                </a:cubicBezTo>
                <a:lnTo>
                  <a:pt x="1251" y="2806"/>
                </a:lnTo>
                <a:cubicBezTo>
                  <a:pt x="1251" y="2806"/>
                  <a:pt x="1209" y="2970"/>
                  <a:pt x="1195" y="3031"/>
                </a:cubicBezTo>
                <a:lnTo>
                  <a:pt x="1242" y="3007"/>
                </a:lnTo>
                <a:cubicBezTo>
                  <a:pt x="1242" y="3007"/>
                  <a:pt x="1228" y="3355"/>
                  <a:pt x="1327" y="3547"/>
                </a:cubicBezTo>
                <a:cubicBezTo>
                  <a:pt x="1327" y="3547"/>
                  <a:pt x="1336" y="3228"/>
                  <a:pt x="1345" y="3158"/>
                </a:cubicBezTo>
                <a:lnTo>
                  <a:pt x="1369" y="3219"/>
                </a:lnTo>
                <a:lnTo>
                  <a:pt x="1425" y="2848"/>
                </a:lnTo>
                <a:lnTo>
                  <a:pt x="1439" y="2937"/>
                </a:lnTo>
                <a:cubicBezTo>
                  <a:pt x="1439" y="2937"/>
                  <a:pt x="1486" y="2627"/>
                  <a:pt x="1552" y="2519"/>
                </a:cubicBezTo>
                <a:lnTo>
                  <a:pt x="1561" y="2576"/>
                </a:lnTo>
                <a:lnTo>
                  <a:pt x="1688" y="2275"/>
                </a:lnTo>
                <a:lnTo>
                  <a:pt x="1674" y="2379"/>
                </a:lnTo>
                <a:lnTo>
                  <a:pt x="1772" y="2173"/>
                </a:lnTo>
                <a:lnTo>
                  <a:pt x="1763" y="2247"/>
                </a:lnTo>
                <a:cubicBezTo>
                  <a:pt x="1763" y="2247"/>
                  <a:pt x="1880" y="2079"/>
                  <a:pt x="1945" y="2020"/>
                </a:cubicBezTo>
                <a:cubicBezTo>
                  <a:pt x="2401" y="3118"/>
                  <a:pt x="2656" y="4874"/>
                  <a:pt x="2656" y="4874"/>
                </a:cubicBezTo>
                <a:lnTo>
                  <a:pt x="2806" y="4824"/>
                </a:lnTo>
                <a:cubicBezTo>
                  <a:pt x="2551" y="3457"/>
                  <a:pt x="2109" y="2297"/>
                  <a:pt x="1995" y="2013"/>
                </a:cubicBezTo>
                <a:cubicBezTo>
                  <a:pt x="2030" y="2024"/>
                  <a:pt x="2089" y="2044"/>
                  <a:pt x="2138" y="2065"/>
                </a:cubicBezTo>
                <a:cubicBezTo>
                  <a:pt x="2214" y="2098"/>
                  <a:pt x="2312" y="2159"/>
                  <a:pt x="2312" y="2159"/>
                </a:cubicBezTo>
                <a:lnTo>
                  <a:pt x="2303" y="2098"/>
                </a:lnTo>
                <a:lnTo>
                  <a:pt x="2664" y="2407"/>
                </a:lnTo>
                <a:lnTo>
                  <a:pt x="2655" y="2350"/>
                </a:lnTo>
                <a:cubicBezTo>
                  <a:pt x="2739" y="2411"/>
                  <a:pt x="2932" y="2698"/>
                  <a:pt x="2932" y="2698"/>
                </a:cubicBezTo>
                <a:lnTo>
                  <a:pt x="2936" y="2641"/>
                </a:lnTo>
                <a:cubicBezTo>
                  <a:pt x="3030" y="2698"/>
                  <a:pt x="3213" y="2937"/>
                  <a:pt x="3213" y="2937"/>
                </a:cubicBezTo>
                <a:lnTo>
                  <a:pt x="3199" y="2881"/>
                </a:lnTo>
                <a:cubicBezTo>
                  <a:pt x="3279" y="2918"/>
                  <a:pt x="3406" y="3101"/>
                  <a:pt x="3406" y="3101"/>
                </a:cubicBezTo>
                <a:cubicBezTo>
                  <a:pt x="3404" y="3094"/>
                  <a:pt x="3403" y="3087"/>
                  <a:pt x="3401" y="3080"/>
                </a:cubicBezTo>
                <a:cubicBezTo>
                  <a:pt x="3325" y="2739"/>
                  <a:pt x="2979" y="2257"/>
                  <a:pt x="2979" y="2257"/>
                </a:cubicBezTo>
                <a:lnTo>
                  <a:pt x="3054" y="2280"/>
                </a:lnTo>
                <a:cubicBezTo>
                  <a:pt x="3054" y="2280"/>
                  <a:pt x="2931" y="2164"/>
                  <a:pt x="2838" y="2107"/>
                </a:cubicBezTo>
                <a:cubicBezTo>
                  <a:pt x="2693" y="2020"/>
                  <a:pt x="2374" y="1867"/>
                  <a:pt x="2168" y="1847"/>
                </a:cubicBezTo>
                <a:lnTo>
                  <a:pt x="2260" y="1795"/>
                </a:lnTo>
                <a:lnTo>
                  <a:pt x="2363" y="1795"/>
                </a:lnTo>
                <a:lnTo>
                  <a:pt x="2322" y="1750"/>
                </a:lnTo>
                <a:lnTo>
                  <a:pt x="2543" y="1725"/>
                </a:lnTo>
                <a:lnTo>
                  <a:pt x="2441" y="1705"/>
                </a:lnTo>
                <a:cubicBezTo>
                  <a:pt x="2539" y="1676"/>
                  <a:pt x="2851" y="1623"/>
                  <a:pt x="2851" y="1623"/>
                </a:cubicBezTo>
                <a:lnTo>
                  <a:pt x="2757" y="1610"/>
                </a:lnTo>
                <a:lnTo>
                  <a:pt x="3142" y="1528"/>
                </a:lnTo>
                <a:lnTo>
                  <a:pt x="3056" y="1524"/>
                </a:lnTo>
                <a:cubicBezTo>
                  <a:pt x="3150" y="1496"/>
                  <a:pt x="3450" y="1500"/>
                  <a:pt x="3450" y="1500"/>
                </a:cubicBezTo>
                <a:lnTo>
                  <a:pt x="3396" y="1467"/>
                </a:lnTo>
                <a:cubicBezTo>
                  <a:pt x="3630" y="1467"/>
                  <a:pt x="3950" y="1590"/>
                  <a:pt x="3950" y="1590"/>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0"/>
          <p:cNvSpPr txBox="1"/>
          <p:nvPr>
            <p:ph type="title"/>
          </p:nvPr>
        </p:nvSpPr>
        <p:spPr>
          <a:xfrm>
            <a:off x="713100" y="463725"/>
            <a:ext cx="7717800" cy="6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share</a:t>
            </a:r>
            <a:endParaRPr/>
          </a:p>
        </p:txBody>
      </p:sp>
      <p:sp>
        <p:nvSpPr>
          <p:cNvPr id="431" name="Google Shape;431;p40"/>
          <p:cNvSpPr txBox="1"/>
          <p:nvPr/>
        </p:nvSpPr>
        <p:spPr>
          <a:xfrm>
            <a:off x="720000" y="4370043"/>
            <a:ext cx="7704000" cy="20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ssistant"/>
                <a:ea typeface="Assistant"/>
                <a:cs typeface="Assistant"/>
                <a:sym typeface="Assistant"/>
              </a:rPr>
              <a:t>Follow the link in the graph to modify its data and then paste the new one here. </a:t>
            </a:r>
            <a:r>
              <a:rPr b="1" lang="en" sz="1000" u="sng">
                <a:solidFill>
                  <a:schemeClr val="dk1"/>
                </a:solidFill>
                <a:latin typeface="Assistant"/>
                <a:ea typeface="Assistant"/>
                <a:cs typeface="Assistant"/>
                <a:sym typeface="Assistant"/>
                <a:hlinkClick r:id="rId3">
                  <a:extLst>
                    <a:ext uri="{A12FA001-AC4F-418D-AE19-62706E023703}">
                      <ahyp:hlinkClr val="tx"/>
                    </a:ext>
                  </a:extLst>
                </a:hlinkClick>
              </a:rPr>
              <a:t>For more info, click here</a:t>
            </a:r>
            <a:endParaRPr b="1" sz="1000">
              <a:solidFill>
                <a:schemeClr val="dk1"/>
              </a:solidFill>
              <a:latin typeface="Assistant"/>
              <a:ea typeface="Assistant"/>
              <a:cs typeface="Assistant"/>
              <a:sym typeface="Assistant"/>
            </a:endParaRPr>
          </a:p>
        </p:txBody>
      </p:sp>
      <p:sp>
        <p:nvSpPr>
          <p:cNvPr id="432" name="Google Shape;432;p40"/>
          <p:cNvSpPr txBox="1"/>
          <p:nvPr/>
        </p:nvSpPr>
        <p:spPr>
          <a:xfrm>
            <a:off x="720000" y="1766443"/>
            <a:ext cx="2773800" cy="81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Edu QLD Beginner"/>
                <a:ea typeface="Edu QLD Beginner"/>
                <a:cs typeface="Edu QLD Beginner"/>
                <a:sym typeface="Edu QLD Beginner"/>
              </a:rPr>
              <a:t>Here’s the market share of our industry</a:t>
            </a:r>
            <a:endParaRPr b="1" sz="2200">
              <a:solidFill>
                <a:schemeClr val="dk1"/>
              </a:solidFill>
              <a:latin typeface="Edu QLD Beginner"/>
              <a:ea typeface="Edu QLD Beginner"/>
              <a:cs typeface="Edu QLD Beginner"/>
              <a:sym typeface="Edu QLD Beginner"/>
            </a:endParaRPr>
          </a:p>
        </p:txBody>
      </p:sp>
      <p:sp>
        <p:nvSpPr>
          <p:cNvPr id="433" name="Google Shape;433;p40"/>
          <p:cNvSpPr txBox="1"/>
          <p:nvPr/>
        </p:nvSpPr>
        <p:spPr>
          <a:xfrm>
            <a:off x="720000" y="2542634"/>
            <a:ext cx="2773800" cy="12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ssistant"/>
                <a:ea typeface="Assistant"/>
                <a:cs typeface="Assistant"/>
                <a:sym typeface="Assistant"/>
              </a:rPr>
              <a:t>Market share is the percentage of a market that is controlled by a particular company or industry. It is calculated by dividing the total sales revenue of a company by the total sales revenue generated in the entire industry</a:t>
            </a:r>
            <a:endParaRPr sz="1200">
              <a:solidFill>
                <a:schemeClr val="dk1"/>
              </a:solidFill>
              <a:latin typeface="Assistant"/>
              <a:ea typeface="Assistant"/>
              <a:cs typeface="Assistant"/>
              <a:sym typeface="Assistant"/>
            </a:endParaRPr>
          </a:p>
        </p:txBody>
      </p:sp>
      <p:pic>
        <p:nvPicPr>
          <p:cNvPr id="434" name="Google Shape;434;p40" title="Gráfico">
            <a:hlinkClick r:id="rId4"/>
          </p:cNvPr>
          <p:cNvPicPr preferRelativeResize="0"/>
          <p:nvPr/>
        </p:nvPicPr>
        <p:blipFill>
          <a:blip r:embed="rId5">
            <a:alphaModFix/>
          </a:blip>
          <a:stretch>
            <a:fillRect/>
          </a:stretch>
        </p:blipFill>
        <p:spPr>
          <a:xfrm>
            <a:off x="4167083" y="1198450"/>
            <a:ext cx="4149340" cy="29210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1"/>
          <p:cNvSpPr txBox="1"/>
          <p:nvPr>
            <p:ph type="title"/>
          </p:nvPr>
        </p:nvSpPr>
        <p:spPr>
          <a:xfrm>
            <a:off x="713100" y="463725"/>
            <a:ext cx="7717800" cy="6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action items</a:t>
            </a:r>
            <a:endParaRPr/>
          </a:p>
        </p:txBody>
      </p:sp>
      <p:graphicFrame>
        <p:nvGraphicFramePr>
          <p:cNvPr id="440" name="Google Shape;440;p41"/>
          <p:cNvGraphicFramePr/>
          <p:nvPr/>
        </p:nvGraphicFramePr>
        <p:xfrm>
          <a:off x="774925" y="1439091"/>
          <a:ext cx="3000000" cy="3000000"/>
        </p:xfrm>
        <a:graphic>
          <a:graphicData uri="http://schemas.openxmlformats.org/drawingml/2006/table">
            <a:tbl>
              <a:tblPr>
                <a:noFill/>
                <a:tableStyleId>{341ACC6F-5724-41DA-ABDD-0C3BF61EAB09}</a:tableStyleId>
              </a:tblPr>
              <a:tblGrid>
                <a:gridCol w="1570900"/>
                <a:gridCol w="2007750"/>
                <a:gridCol w="2007750"/>
                <a:gridCol w="2007750"/>
              </a:tblGrid>
              <a:tr h="553925">
                <a:tc>
                  <a:txBody>
                    <a:bodyPr/>
                    <a:lstStyle/>
                    <a:p>
                      <a:pPr indent="0" lvl="0" marL="0" rtl="0" algn="ctr">
                        <a:spcBef>
                          <a:spcPts val="0"/>
                        </a:spcBef>
                        <a:spcAft>
                          <a:spcPts val="0"/>
                        </a:spcAft>
                        <a:buNone/>
                      </a:pPr>
                      <a:r>
                        <a:t/>
                      </a:r>
                      <a:endParaRPr b="1" sz="2200">
                        <a:solidFill>
                          <a:schemeClr val="dk1"/>
                        </a:solidFill>
                        <a:latin typeface="Edu QLD Beginner"/>
                        <a:ea typeface="Edu QLD Beginner"/>
                        <a:cs typeface="Edu QLD Beginner"/>
                        <a:sym typeface="Edu QLD Beginne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dk1"/>
                          </a:solidFill>
                          <a:latin typeface="Edu QLD Beginner"/>
                          <a:ea typeface="Edu QLD Beginner"/>
                          <a:cs typeface="Edu QLD Beginner"/>
                          <a:sym typeface="Edu QLD Beginner"/>
                        </a:rPr>
                        <a:t>First quarter</a:t>
                      </a:r>
                      <a:endParaRPr b="1" sz="2200">
                        <a:solidFill>
                          <a:schemeClr val="dk1"/>
                        </a:solidFill>
                        <a:latin typeface="Edu QLD Beginner"/>
                        <a:ea typeface="Edu QLD Beginner"/>
                        <a:cs typeface="Edu QLD Beginner"/>
                        <a:sym typeface="Edu QLD Beginne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2200">
                          <a:solidFill>
                            <a:schemeClr val="dk1"/>
                          </a:solidFill>
                          <a:latin typeface="Edu QLD Beginner"/>
                          <a:ea typeface="Edu QLD Beginner"/>
                          <a:cs typeface="Edu QLD Beginner"/>
                          <a:sym typeface="Edu QLD Beginner"/>
                        </a:rPr>
                        <a:t>Second quarter</a:t>
                      </a:r>
                      <a:endParaRPr b="1" sz="2200">
                        <a:solidFill>
                          <a:schemeClr val="dk1"/>
                        </a:solidFill>
                        <a:latin typeface="Edu QLD Beginner"/>
                        <a:ea typeface="Edu QLD Beginner"/>
                        <a:cs typeface="Edu QLD Beginner"/>
                        <a:sym typeface="Edu QLD Beginne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2200">
                          <a:solidFill>
                            <a:schemeClr val="dk1"/>
                          </a:solidFill>
                          <a:latin typeface="Edu QLD Beginner"/>
                          <a:ea typeface="Edu QLD Beginner"/>
                          <a:cs typeface="Edu QLD Beginner"/>
                          <a:sym typeface="Edu QLD Beginner"/>
                        </a:rPr>
                        <a:t>Third </a:t>
                      </a:r>
                      <a:r>
                        <a:rPr b="1" lang="en" sz="2200">
                          <a:solidFill>
                            <a:schemeClr val="dk1"/>
                          </a:solidFill>
                          <a:latin typeface="Edu QLD Beginner"/>
                          <a:ea typeface="Edu QLD Beginner"/>
                          <a:cs typeface="Edu QLD Beginner"/>
                          <a:sym typeface="Edu QLD Beginner"/>
                        </a:rPr>
                        <a:t>quarter</a:t>
                      </a:r>
                      <a:endParaRPr b="1" sz="2200">
                        <a:solidFill>
                          <a:schemeClr val="dk1"/>
                        </a:solidFill>
                        <a:latin typeface="Edu QLD Beginner"/>
                        <a:ea typeface="Edu QLD Beginner"/>
                        <a:cs typeface="Edu QLD Beginner"/>
                        <a:sym typeface="Edu QLD Beginne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r>
              <a:tr h="545725">
                <a:tc>
                  <a:txBody>
                    <a:bodyPr/>
                    <a:lstStyle/>
                    <a:p>
                      <a:pPr indent="0" lvl="0" marL="0" rtl="0" algn="l">
                        <a:spcBef>
                          <a:spcPts val="0"/>
                        </a:spcBef>
                        <a:spcAft>
                          <a:spcPts val="0"/>
                        </a:spcAft>
                        <a:buNone/>
                      </a:pPr>
                      <a:r>
                        <a:rPr b="1" lang="en" sz="1800">
                          <a:solidFill>
                            <a:schemeClr val="dk1"/>
                          </a:solidFill>
                          <a:latin typeface="Edu QLD Beginner"/>
                          <a:ea typeface="Edu QLD Beginner"/>
                          <a:cs typeface="Edu QLD Beginner"/>
                          <a:sym typeface="Edu QLD Beginner"/>
                        </a:rPr>
                        <a:t>Key action 1</a:t>
                      </a:r>
                      <a:endParaRPr b="1" sz="1800">
                        <a:solidFill>
                          <a:schemeClr val="dk1"/>
                        </a:solidFill>
                        <a:latin typeface="Edu QLD Beginner"/>
                        <a:ea typeface="Edu QLD Beginner"/>
                        <a:cs typeface="Edu QLD Beginner"/>
                        <a:sym typeface="Edu QLD Beginne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Create detailed procedures</a:t>
                      </a:r>
                      <a:endParaRPr sz="1200">
                        <a:solidFill>
                          <a:schemeClr val="dk1"/>
                        </a:solidFill>
                        <a:latin typeface="Assistant"/>
                        <a:ea typeface="Assistant"/>
                        <a:cs typeface="Assistant"/>
                        <a:sym typeface="Assistan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Monitor and review</a:t>
                      </a:r>
                      <a:endParaRPr sz="1200">
                        <a:solidFill>
                          <a:schemeClr val="dk1"/>
                        </a:solidFill>
                        <a:latin typeface="Assistant"/>
                        <a:ea typeface="Assistant"/>
                        <a:cs typeface="Assistant"/>
                        <a:sym typeface="Assistant"/>
                      </a:endParaRPr>
                    </a:p>
                    <a:p>
                      <a:pPr indent="0" lvl="0" marL="0" rtl="0" algn="ctr">
                        <a:spcBef>
                          <a:spcPts val="0"/>
                        </a:spcBef>
                        <a:spcAft>
                          <a:spcPts val="0"/>
                        </a:spcAft>
                        <a:buNone/>
                      </a:pPr>
                      <a:r>
                        <a:rPr lang="en" sz="1200">
                          <a:solidFill>
                            <a:schemeClr val="dk1"/>
                          </a:solidFill>
                          <a:latin typeface="Assistant"/>
                          <a:ea typeface="Assistant"/>
                          <a:cs typeface="Assistant"/>
                          <a:sym typeface="Assistant"/>
                        </a:rPr>
                        <a:t>process performance</a:t>
                      </a:r>
                      <a:endParaRPr sz="1200">
                        <a:solidFill>
                          <a:schemeClr val="dk1"/>
                        </a:solidFill>
                        <a:latin typeface="Assistant"/>
                        <a:ea typeface="Assistant"/>
                        <a:cs typeface="Assistant"/>
                        <a:sym typeface="Assistan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Measure the</a:t>
                      </a:r>
                      <a:endParaRPr sz="1200">
                        <a:solidFill>
                          <a:schemeClr val="dk1"/>
                        </a:solidFill>
                        <a:latin typeface="Assistant"/>
                        <a:ea typeface="Assistant"/>
                        <a:cs typeface="Assistant"/>
                        <a:sym typeface="Assistant"/>
                      </a:endParaRPr>
                    </a:p>
                    <a:p>
                      <a:pPr indent="0" lvl="0" marL="0" rtl="0" algn="ctr">
                        <a:spcBef>
                          <a:spcPts val="0"/>
                        </a:spcBef>
                        <a:spcAft>
                          <a:spcPts val="0"/>
                        </a:spcAft>
                        <a:buNone/>
                      </a:pPr>
                      <a:r>
                        <a:rPr lang="en" sz="1200">
                          <a:solidFill>
                            <a:schemeClr val="dk1"/>
                          </a:solidFill>
                          <a:latin typeface="Assistant"/>
                          <a:ea typeface="Assistant"/>
                          <a:cs typeface="Assistant"/>
                          <a:sym typeface="Assistant"/>
                        </a:rPr>
                        <a:t>effectiveness of processes</a:t>
                      </a:r>
                      <a:endParaRPr sz="1200">
                        <a:solidFill>
                          <a:schemeClr val="dk1"/>
                        </a:solidFill>
                        <a:latin typeface="Assistant"/>
                        <a:ea typeface="Assistant"/>
                        <a:cs typeface="Assistant"/>
                        <a:sym typeface="Assistan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98625">
                <a:tc>
                  <a:txBody>
                    <a:bodyPr/>
                    <a:lstStyle/>
                    <a:p>
                      <a:pPr indent="0" lvl="0" marL="0" rtl="0" algn="l">
                        <a:spcBef>
                          <a:spcPts val="0"/>
                        </a:spcBef>
                        <a:spcAft>
                          <a:spcPts val="0"/>
                        </a:spcAft>
                        <a:buNone/>
                      </a:pPr>
                      <a:r>
                        <a:rPr b="1" lang="en" sz="1800">
                          <a:solidFill>
                            <a:schemeClr val="dk1"/>
                          </a:solidFill>
                          <a:latin typeface="Edu QLD Beginner"/>
                          <a:ea typeface="Edu QLD Beginner"/>
                          <a:cs typeface="Edu QLD Beginner"/>
                          <a:sym typeface="Edu QLD Beginner"/>
                        </a:rPr>
                        <a:t>Key action 2</a:t>
                      </a:r>
                      <a:endParaRPr b="1" sz="1800">
                        <a:solidFill>
                          <a:schemeClr val="dk1"/>
                        </a:solidFill>
                        <a:latin typeface="Edu QLD Beginner"/>
                        <a:ea typeface="Edu QLD Beginner"/>
                        <a:cs typeface="Edu QLD Beginner"/>
                        <a:sym typeface="Edu QLD Beginne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Use data analytics</a:t>
                      </a:r>
                      <a:endParaRPr sz="1200">
                        <a:solidFill>
                          <a:schemeClr val="dk1"/>
                        </a:solidFill>
                        <a:latin typeface="Assistant"/>
                        <a:ea typeface="Assistant"/>
                        <a:cs typeface="Assistant"/>
                        <a:sym typeface="Assistant"/>
                      </a:endParaRPr>
                    </a:p>
                    <a:p>
                      <a:pPr indent="0" lvl="0" marL="0" rtl="0" algn="ctr">
                        <a:spcBef>
                          <a:spcPts val="0"/>
                        </a:spcBef>
                        <a:spcAft>
                          <a:spcPts val="0"/>
                        </a:spcAft>
                        <a:buNone/>
                      </a:pPr>
                      <a:r>
                        <a:rPr lang="en" sz="1200">
                          <a:solidFill>
                            <a:schemeClr val="dk1"/>
                          </a:solidFill>
                          <a:latin typeface="Assistant"/>
                          <a:ea typeface="Assistant"/>
                          <a:cs typeface="Assistant"/>
                          <a:sym typeface="Assistant"/>
                        </a:rPr>
                        <a:t>to gain insights</a:t>
                      </a:r>
                      <a:endParaRPr sz="1200">
                        <a:solidFill>
                          <a:schemeClr val="dk1"/>
                        </a:solidFill>
                        <a:latin typeface="Assistant"/>
                        <a:ea typeface="Assistant"/>
                        <a:cs typeface="Assistant"/>
                        <a:sym typeface="Assistan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Develop strategies to reduce waste</a:t>
                      </a:r>
                      <a:endParaRPr sz="1200">
                        <a:solidFill>
                          <a:schemeClr val="dk1"/>
                        </a:solidFill>
                        <a:latin typeface="Assistant"/>
                        <a:ea typeface="Assistant"/>
                        <a:cs typeface="Assistant"/>
                        <a:sym typeface="Assistan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Stay up to date with new technologies and trends</a:t>
                      </a:r>
                      <a:endParaRPr sz="1200">
                        <a:solidFill>
                          <a:schemeClr val="dk1"/>
                        </a:solidFill>
                        <a:latin typeface="Assistant"/>
                        <a:ea typeface="Assistant"/>
                        <a:cs typeface="Assistant"/>
                        <a:sym typeface="Assistan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98625">
                <a:tc>
                  <a:txBody>
                    <a:bodyPr/>
                    <a:lstStyle/>
                    <a:p>
                      <a:pPr indent="0" lvl="0" marL="0" rtl="0" algn="l">
                        <a:spcBef>
                          <a:spcPts val="0"/>
                        </a:spcBef>
                        <a:spcAft>
                          <a:spcPts val="0"/>
                        </a:spcAft>
                        <a:buNone/>
                      </a:pPr>
                      <a:r>
                        <a:rPr b="1" lang="en" sz="1800">
                          <a:solidFill>
                            <a:schemeClr val="dk1"/>
                          </a:solidFill>
                          <a:latin typeface="Edu QLD Beginner"/>
                          <a:ea typeface="Edu QLD Beginner"/>
                          <a:cs typeface="Edu QLD Beginner"/>
                          <a:sym typeface="Edu QLD Beginner"/>
                        </a:rPr>
                        <a:t>Key action 3</a:t>
                      </a:r>
                      <a:endParaRPr b="1" sz="1800">
                        <a:solidFill>
                          <a:schemeClr val="dk1"/>
                        </a:solidFill>
                        <a:latin typeface="Edu QLD Beginner"/>
                        <a:ea typeface="Edu QLD Beginner"/>
                        <a:cs typeface="Edu QLD Beginner"/>
                        <a:sym typeface="Edu QLD Beginne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Invest in technology solutions for automation</a:t>
                      </a:r>
                      <a:endParaRPr sz="1200">
                        <a:solidFill>
                          <a:schemeClr val="dk1"/>
                        </a:solidFill>
                        <a:latin typeface="Assistant"/>
                        <a:ea typeface="Assistant"/>
                        <a:cs typeface="Assistant"/>
                        <a:sym typeface="Assistan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Establish control of spend and reduce overhead </a:t>
                      </a:r>
                      <a:endParaRPr sz="1200">
                        <a:solidFill>
                          <a:schemeClr val="dk1"/>
                        </a:solidFill>
                        <a:latin typeface="Assistant"/>
                        <a:ea typeface="Assistant"/>
                        <a:cs typeface="Assistant"/>
                        <a:sym typeface="Assistan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Foster an environment of collaboration</a:t>
                      </a:r>
                      <a:endParaRPr sz="1200">
                        <a:solidFill>
                          <a:schemeClr val="dk1"/>
                        </a:solidFill>
                        <a:latin typeface="Assistant"/>
                        <a:ea typeface="Assistant"/>
                        <a:cs typeface="Assistant"/>
                        <a:sym typeface="Assistan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45725">
                <a:tc>
                  <a:txBody>
                    <a:bodyPr/>
                    <a:lstStyle/>
                    <a:p>
                      <a:pPr indent="0" lvl="0" marL="0" rtl="0" algn="l">
                        <a:spcBef>
                          <a:spcPts val="0"/>
                        </a:spcBef>
                        <a:spcAft>
                          <a:spcPts val="0"/>
                        </a:spcAft>
                        <a:buNone/>
                      </a:pPr>
                      <a:r>
                        <a:rPr b="1" lang="en" sz="1800">
                          <a:solidFill>
                            <a:schemeClr val="dk1"/>
                          </a:solidFill>
                          <a:latin typeface="Edu QLD Beginner"/>
                          <a:ea typeface="Edu QLD Beginner"/>
                          <a:cs typeface="Edu QLD Beginner"/>
                          <a:sym typeface="Edu QLD Beginner"/>
                        </a:rPr>
                        <a:t>Key action 4</a:t>
                      </a:r>
                      <a:endParaRPr b="1" sz="1800">
                        <a:solidFill>
                          <a:schemeClr val="dk1"/>
                        </a:solidFill>
                        <a:latin typeface="Edu QLD Beginner"/>
                        <a:ea typeface="Edu QLD Beginner"/>
                        <a:cs typeface="Edu QLD Beginner"/>
                        <a:sym typeface="Edu QLD Beginne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Focus on continuous improvement</a:t>
                      </a:r>
                      <a:endParaRPr sz="1200">
                        <a:solidFill>
                          <a:schemeClr val="dk1"/>
                        </a:solidFill>
                        <a:latin typeface="Assistant"/>
                        <a:ea typeface="Assistant"/>
                        <a:cs typeface="Assistant"/>
                        <a:sym typeface="Assistan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Ensure proper management of resources</a:t>
                      </a:r>
                      <a:endParaRPr sz="1200">
                        <a:solidFill>
                          <a:schemeClr val="dk1"/>
                        </a:solidFill>
                        <a:latin typeface="Assistant"/>
                        <a:ea typeface="Assistant"/>
                        <a:cs typeface="Assistant"/>
                        <a:sym typeface="Assistan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Research best practices from outside</a:t>
                      </a:r>
                      <a:endParaRPr sz="1200">
                        <a:solidFill>
                          <a:schemeClr val="dk1"/>
                        </a:solidFill>
                        <a:latin typeface="Assistant"/>
                        <a:ea typeface="Assistant"/>
                        <a:cs typeface="Assistant"/>
                        <a:sym typeface="Assistan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2"/>
          <p:cNvSpPr txBox="1"/>
          <p:nvPr>
            <p:ph type="title"/>
          </p:nvPr>
        </p:nvSpPr>
        <p:spPr>
          <a:xfrm>
            <a:off x="5152047" y="670950"/>
            <a:ext cx="3279000" cy="11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to show in a mockup</a:t>
            </a:r>
            <a:endParaRPr/>
          </a:p>
        </p:txBody>
      </p:sp>
      <p:sp>
        <p:nvSpPr>
          <p:cNvPr id="446" name="Google Shape;446;p42"/>
          <p:cNvSpPr txBox="1"/>
          <p:nvPr>
            <p:ph idx="1" type="subTitle"/>
          </p:nvPr>
        </p:nvSpPr>
        <p:spPr>
          <a:xfrm>
            <a:off x="5151950" y="1871250"/>
            <a:ext cx="3279000" cy="2601300"/>
          </a:xfrm>
          <a:prstGeom prst="rect">
            <a:avLst/>
          </a:prstGeom>
        </p:spPr>
        <p:txBody>
          <a:bodyPr anchorCtr="0" anchor="t" bIns="91425" lIns="91425" spcFirstLastPara="1" rIns="91425" wrap="square" tIns="91425">
            <a:noAutofit/>
          </a:bodyPr>
          <a:lstStyle/>
          <a:p>
            <a:pPr indent="-304800" lvl="0" marL="457200" rtl="0" algn="l">
              <a:spcBef>
                <a:spcPts val="1000"/>
              </a:spcBef>
              <a:spcAft>
                <a:spcPts val="0"/>
              </a:spcAft>
              <a:buSzPts val="1200"/>
              <a:buAutoNum type="arabicPeriod"/>
            </a:pPr>
            <a:r>
              <a:rPr lang="en"/>
              <a:t>Product/website description: A brief overview of the product/website, including its key features, dimensions, and materials used</a:t>
            </a:r>
            <a:endParaRPr/>
          </a:p>
          <a:p>
            <a:pPr indent="-304800" lvl="0" marL="457200" rtl="0" algn="l">
              <a:spcBef>
                <a:spcPts val="1000"/>
              </a:spcBef>
              <a:spcAft>
                <a:spcPts val="0"/>
              </a:spcAft>
              <a:buSzPts val="1200"/>
              <a:buAutoNum type="arabicPeriod"/>
            </a:pPr>
            <a:r>
              <a:rPr lang="en"/>
              <a:t>Features and benefits: A detailed explanation of the features and how they will benefit the user</a:t>
            </a:r>
            <a:endParaRPr/>
          </a:p>
          <a:p>
            <a:pPr indent="-304800" lvl="0" marL="457200" rtl="0" algn="l">
              <a:spcBef>
                <a:spcPts val="1000"/>
              </a:spcBef>
              <a:spcAft>
                <a:spcPts val="0"/>
              </a:spcAft>
              <a:buSzPts val="1200"/>
              <a:buAutoNum type="arabicPeriod"/>
            </a:pPr>
            <a:r>
              <a:rPr lang="en"/>
              <a:t>Technical specifications: A list of the product's/website's technical specifications, such as dimensions, weight, power requirements, connectivity options and hosting platform</a:t>
            </a:r>
            <a:endParaRPr/>
          </a:p>
        </p:txBody>
      </p:sp>
      <p:sp>
        <p:nvSpPr>
          <p:cNvPr id="447" name="Google Shape;447;p42"/>
          <p:cNvSpPr/>
          <p:nvPr/>
        </p:nvSpPr>
        <p:spPr>
          <a:xfrm>
            <a:off x="1519062" y="1038965"/>
            <a:ext cx="1564212" cy="2984624"/>
          </a:xfrm>
          <a:custGeom>
            <a:rect b="b" l="l" r="r" t="t"/>
            <a:pathLst>
              <a:path extrusionOk="0" h="161331" w="84552">
                <a:moveTo>
                  <a:pt x="1" y="1"/>
                </a:moveTo>
                <a:lnTo>
                  <a:pt x="1" y="161331"/>
                </a:lnTo>
                <a:lnTo>
                  <a:pt x="84551" y="161331"/>
                </a:lnTo>
                <a:lnTo>
                  <a:pt x="84551" y="1"/>
                </a:lnTo>
                <a:close/>
              </a:path>
            </a:pathLst>
          </a:custGeom>
          <a:solidFill>
            <a:srgbClr val="909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 name="Google Shape;448;p42"/>
          <p:cNvGrpSpPr/>
          <p:nvPr/>
        </p:nvGrpSpPr>
        <p:grpSpPr>
          <a:xfrm>
            <a:off x="1438788" y="867439"/>
            <a:ext cx="1724141" cy="3499708"/>
            <a:chOff x="5186401" y="494525"/>
            <a:chExt cx="1834973" cy="3724678"/>
          </a:xfrm>
        </p:grpSpPr>
        <p:sp>
          <p:nvSpPr>
            <p:cNvPr id="449" name="Google Shape;449;p42"/>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2"/>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1" name="Google Shape;451;p42"/>
          <p:cNvPicPr preferRelativeResize="0"/>
          <p:nvPr/>
        </p:nvPicPr>
        <p:blipFill rotWithShape="1">
          <a:blip r:embed="rId3">
            <a:alphaModFix/>
          </a:blip>
          <a:srcRect b="0" l="49773" r="15881" t="0"/>
          <a:stretch/>
        </p:blipFill>
        <p:spPr>
          <a:xfrm>
            <a:off x="1519070" y="1038969"/>
            <a:ext cx="1564133" cy="2984496"/>
          </a:xfrm>
          <a:prstGeom prst="rect">
            <a:avLst/>
          </a:prstGeom>
          <a:noFill/>
          <a:ln>
            <a:noFill/>
          </a:ln>
        </p:spPr>
      </p:pic>
      <p:sp>
        <p:nvSpPr>
          <p:cNvPr id="452" name="Google Shape;452;p42"/>
          <p:cNvSpPr/>
          <p:nvPr/>
        </p:nvSpPr>
        <p:spPr>
          <a:xfrm>
            <a:off x="3939076" y="808375"/>
            <a:ext cx="605700" cy="4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5"/>
                </a:solidFill>
                <a:latin typeface="Edu QLD Beginner"/>
                <a:ea typeface="Edu QLD Beginner"/>
                <a:cs typeface="Edu QLD Beginner"/>
                <a:sym typeface="Edu QLD Beginner"/>
              </a:rPr>
              <a:t>1.</a:t>
            </a:r>
            <a:endParaRPr b="1" sz="3000">
              <a:solidFill>
                <a:schemeClr val="accent5"/>
              </a:solidFill>
              <a:latin typeface="Edu QLD Beginner"/>
              <a:ea typeface="Edu QLD Beginner"/>
              <a:cs typeface="Edu QLD Beginner"/>
              <a:sym typeface="Edu QLD Beginner"/>
            </a:endParaRPr>
          </a:p>
        </p:txBody>
      </p:sp>
      <p:sp>
        <p:nvSpPr>
          <p:cNvPr id="453" name="Google Shape;453;p42"/>
          <p:cNvSpPr/>
          <p:nvPr/>
        </p:nvSpPr>
        <p:spPr>
          <a:xfrm>
            <a:off x="3939107" y="2333250"/>
            <a:ext cx="605700" cy="4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5"/>
                </a:solidFill>
                <a:latin typeface="Edu QLD Beginner"/>
                <a:ea typeface="Edu QLD Beginner"/>
                <a:cs typeface="Edu QLD Beginner"/>
                <a:sym typeface="Edu QLD Beginner"/>
              </a:rPr>
              <a:t>2.</a:t>
            </a:r>
            <a:endParaRPr b="1" sz="3000">
              <a:solidFill>
                <a:schemeClr val="accent5"/>
              </a:solidFill>
              <a:latin typeface="Edu QLD Beginner"/>
              <a:ea typeface="Edu QLD Beginner"/>
              <a:cs typeface="Edu QLD Beginner"/>
              <a:sym typeface="Edu QLD Beginner"/>
            </a:endParaRPr>
          </a:p>
        </p:txBody>
      </p:sp>
      <p:sp>
        <p:nvSpPr>
          <p:cNvPr id="454" name="Google Shape;454;p42"/>
          <p:cNvSpPr/>
          <p:nvPr/>
        </p:nvSpPr>
        <p:spPr>
          <a:xfrm>
            <a:off x="3939107" y="3858100"/>
            <a:ext cx="605700" cy="4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5"/>
                </a:solidFill>
                <a:latin typeface="Edu QLD Beginner"/>
                <a:ea typeface="Edu QLD Beginner"/>
                <a:cs typeface="Edu QLD Beginner"/>
                <a:sym typeface="Edu QLD Beginner"/>
              </a:rPr>
              <a:t>3.</a:t>
            </a:r>
            <a:endParaRPr b="1" sz="3000">
              <a:solidFill>
                <a:schemeClr val="accent5"/>
              </a:solidFill>
              <a:latin typeface="Edu QLD Beginner"/>
              <a:ea typeface="Edu QLD Beginner"/>
              <a:cs typeface="Edu QLD Beginner"/>
              <a:sym typeface="Edu QLD Beginner"/>
            </a:endParaRPr>
          </a:p>
        </p:txBody>
      </p:sp>
      <p:cxnSp>
        <p:nvCxnSpPr>
          <p:cNvPr id="455" name="Google Shape;455;p42"/>
          <p:cNvCxnSpPr>
            <a:stCxn id="452" idx="1"/>
          </p:cNvCxnSpPr>
          <p:nvPr/>
        </p:nvCxnSpPr>
        <p:spPr>
          <a:xfrm flipH="1">
            <a:off x="3174376" y="1046875"/>
            <a:ext cx="764700" cy="427800"/>
          </a:xfrm>
          <a:prstGeom prst="bentConnector3">
            <a:avLst>
              <a:gd fmla="val 50000" name="adj1"/>
            </a:avLst>
          </a:prstGeom>
          <a:noFill/>
          <a:ln cap="flat" cmpd="sng" w="9525">
            <a:solidFill>
              <a:schemeClr val="dk1"/>
            </a:solidFill>
            <a:prstDash val="solid"/>
            <a:round/>
            <a:headEnd len="med" w="med" type="none"/>
            <a:tailEnd len="med" w="med" type="triangle"/>
          </a:ln>
        </p:spPr>
      </p:cxnSp>
      <p:cxnSp>
        <p:nvCxnSpPr>
          <p:cNvPr id="456" name="Google Shape;456;p42"/>
          <p:cNvCxnSpPr>
            <a:stCxn id="453" idx="1"/>
          </p:cNvCxnSpPr>
          <p:nvPr/>
        </p:nvCxnSpPr>
        <p:spPr>
          <a:xfrm rot="10800000">
            <a:off x="2255207" y="2406450"/>
            <a:ext cx="1683900" cy="165300"/>
          </a:xfrm>
          <a:prstGeom prst="bentConnector3">
            <a:avLst>
              <a:gd fmla="val 50000" name="adj1"/>
            </a:avLst>
          </a:prstGeom>
          <a:noFill/>
          <a:ln cap="flat" cmpd="sng" w="9525">
            <a:solidFill>
              <a:schemeClr val="dk1"/>
            </a:solidFill>
            <a:prstDash val="solid"/>
            <a:round/>
            <a:headEnd len="med" w="med" type="none"/>
            <a:tailEnd len="med" w="med" type="triangle"/>
          </a:ln>
        </p:spPr>
      </p:cxnSp>
      <p:cxnSp>
        <p:nvCxnSpPr>
          <p:cNvPr id="457" name="Google Shape;457;p42"/>
          <p:cNvCxnSpPr>
            <a:stCxn id="454" idx="1"/>
          </p:cNvCxnSpPr>
          <p:nvPr/>
        </p:nvCxnSpPr>
        <p:spPr>
          <a:xfrm rot="10800000">
            <a:off x="2260007" y="3895900"/>
            <a:ext cx="1679100" cy="200700"/>
          </a:xfrm>
          <a:prstGeom prst="bentConnector3">
            <a:avLst>
              <a:gd fmla="val 50000" name="adj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3"/>
          <p:cNvSpPr txBox="1"/>
          <p:nvPr>
            <p:ph type="title"/>
          </p:nvPr>
        </p:nvSpPr>
        <p:spPr>
          <a:xfrm>
            <a:off x="713100" y="463725"/>
            <a:ext cx="7717800" cy="6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Buyer persona infographic</a:t>
            </a:r>
            <a:endParaRPr/>
          </a:p>
        </p:txBody>
      </p:sp>
      <p:pic>
        <p:nvPicPr>
          <p:cNvPr id="463" name="Google Shape;463;p43"/>
          <p:cNvPicPr preferRelativeResize="0"/>
          <p:nvPr>
            <p:ph idx="2" type="pic"/>
          </p:nvPr>
        </p:nvPicPr>
        <p:blipFill rotWithShape="1">
          <a:blip r:embed="rId3">
            <a:alphaModFix/>
          </a:blip>
          <a:srcRect b="0" l="1931" r="11058" t="0"/>
          <a:stretch/>
        </p:blipFill>
        <p:spPr>
          <a:xfrm>
            <a:off x="846454" y="1318116"/>
            <a:ext cx="1453726" cy="1094901"/>
          </a:xfrm>
          <a:prstGeom prst="rect">
            <a:avLst/>
          </a:prstGeom>
          <a:noFill/>
          <a:ln>
            <a:noFill/>
          </a:ln>
        </p:spPr>
      </p:pic>
      <p:sp>
        <p:nvSpPr>
          <p:cNvPr id="464" name="Google Shape;464;p43"/>
          <p:cNvSpPr txBox="1"/>
          <p:nvPr/>
        </p:nvSpPr>
        <p:spPr>
          <a:xfrm>
            <a:off x="846450" y="2938492"/>
            <a:ext cx="2599200" cy="1516800"/>
          </a:xfrm>
          <a:prstGeom prst="rect">
            <a:avLst/>
          </a:prstGeom>
          <a:noFill/>
          <a:ln>
            <a:noFill/>
          </a:ln>
        </p:spPr>
        <p:txBody>
          <a:bodyPr anchorCtr="0" anchor="t" bIns="91425" lIns="91425" spcFirstLastPara="1" rIns="91425" wrap="square" tIns="91425">
            <a:noAutofit/>
          </a:bodyPr>
          <a:lstStyle/>
          <a:p>
            <a:pPr indent="-190500" lvl="0" marL="228600" rtl="0" algn="l">
              <a:spcBef>
                <a:spcPts val="1000"/>
              </a:spcBef>
              <a:spcAft>
                <a:spcPts val="0"/>
              </a:spcAft>
              <a:buClr>
                <a:schemeClr val="accent5"/>
              </a:buClr>
              <a:buSzPts val="1200"/>
              <a:buFont typeface="Assistant"/>
              <a:buChar char="●"/>
            </a:pPr>
            <a:r>
              <a:rPr lang="en" sz="1200">
                <a:solidFill>
                  <a:schemeClr val="dk1"/>
                </a:solidFill>
                <a:latin typeface="Assistant"/>
                <a:ea typeface="Assistant"/>
                <a:cs typeface="Assistant"/>
                <a:sym typeface="Assistant"/>
              </a:rPr>
              <a:t>Explorer, adventurous. Likes the outdoors and camping</a:t>
            </a:r>
            <a:endParaRPr sz="1200">
              <a:solidFill>
                <a:schemeClr val="dk1"/>
              </a:solidFill>
              <a:latin typeface="Assistant"/>
              <a:ea typeface="Assistant"/>
              <a:cs typeface="Assistant"/>
              <a:sym typeface="Assistant"/>
            </a:endParaRPr>
          </a:p>
          <a:p>
            <a:pPr indent="-190500" lvl="0" marL="228600" rtl="0" algn="l">
              <a:spcBef>
                <a:spcPts val="1000"/>
              </a:spcBef>
              <a:spcAft>
                <a:spcPts val="0"/>
              </a:spcAft>
              <a:buClr>
                <a:schemeClr val="accent5"/>
              </a:buClr>
              <a:buSzPts val="1200"/>
              <a:buFont typeface="Assistant"/>
              <a:buChar char="●"/>
            </a:pPr>
            <a:r>
              <a:rPr lang="en" sz="1200">
                <a:solidFill>
                  <a:schemeClr val="dk1"/>
                </a:solidFill>
                <a:latin typeface="Assistant"/>
                <a:ea typeface="Assistant"/>
                <a:cs typeface="Assistant"/>
                <a:sym typeface="Assistant"/>
              </a:rPr>
              <a:t>Engaged on social media, speaks for themselves</a:t>
            </a:r>
            <a:endParaRPr sz="1200">
              <a:solidFill>
                <a:schemeClr val="dk1"/>
              </a:solidFill>
              <a:latin typeface="Assistant"/>
              <a:ea typeface="Assistant"/>
              <a:cs typeface="Assistant"/>
              <a:sym typeface="Assistant"/>
            </a:endParaRPr>
          </a:p>
          <a:p>
            <a:pPr indent="-190500" lvl="0" marL="228600" rtl="0" algn="l">
              <a:spcBef>
                <a:spcPts val="1000"/>
              </a:spcBef>
              <a:spcAft>
                <a:spcPts val="0"/>
              </a:spcAft>
              <a:buClr>
                <a:schemeClr val="accent5"/>
              </a:buClr>
              <a:buSzPts val="1200"/>
              <a:buFont typeface="Assistant"/>
              <a:buChar char="●"/>
            </a:pPr>
            <a:r>
              <a:rPr lang="en" sz="1200">
                <a:solidFill>
                  <a:schemeClr val="dk1"/>
                </a:solidFill>
                <a:latin typeface="Assistant"/>
                <a:ea typeface="Assistant"/>
                <a:cs typeface="Assistant"/>
                <a:sym typeface="Assistant"/>
              </a:rPr>
              <a:t>Not easily influenced by ads or social media</a:t>
            </a:r>
            <a:endParaRPr sz="1200">
              <a:solidFill>
                <a:schemeClr val="dk1"/>
              </a:solidFill>
              <a:latin typeface="Assistant"/>
              <a:ea typeface="Assistant"/>
              <a:cs typeface="Assistant"/>
              <a:sym typeface="Assistant"/>
            </a:endParaRPr>
          </a:p>
        </p:txBody>
      </p:sp>
      <p:sp>
        <p:nvSpPr>
          <p:cNvPr id="465" name="Google Shape;465;p43"/>
          <p:cNvSpPr txBox="1"/>
          <p:nvPr/>
        </p:nvSpPr>
        <p:spPr>
          <a:xfrm>
            <a:off x="2376525" y="1853300"/>
            <a:ext cx="3959400" cy="59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Edu QLD Beginner"/>
                <a:ea typeface="Edu QLD Beginner"/>
                <a:cs typeface="Edu QLD Beginner"/>
                <a:sym typeface="Edu QLD Beginner"/>
              </a:rPr>
              <a:t>“This is a quote, words full of wisdom that can make the reader get inspired.”</a:t>
            </a:r>
            <a:endParaRPr b="1" sz="1600">
              <a:solidFill>
                <a:schemeClr val="dk1"/>
              </a:solidFill>
              <a:latin typeface="Edu QLD Beginner"/>
              <a:ea typeface="Edu QLD Beginner"/>
              <a:cs typeface="Edu QLD Beginner"/>
              <a:sym typeface="Edu QLD Beginner"/>
            </a:endParaRPr>
          </a:p>
        </p:txBody>
      </p:sp>
      <p:sp>
        <p:nvSpPr>
          <p:cNvPr id="466" name="Google Shape;466;p43"/>
          <p:cNvSpPr txBox="1"/>
          <p:nvPr/>
        </p:nvSpPr>
        <p:spPr>
          <a:xfrm>
            <a:off x="846450" y="2591843"/>
            <a:ext cx="2599200" cy="429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Edu QLD Beginner"/>
                <a:ea typeface="Edu QLD Beginner"/>
                <a:cs typeface="Edu QLD Beginner"/>
                <a:sym typeface="Edu QLD Beginner"/>
              </a:rPr>
              <a:t>Personality</a:t>
            </a:r>
            <a:endParaRPr b="1" sz="2200">
              <a:solidFill>
                <a:schemeClr val="dk1"/>
              </a:solidFill>
              <a:latin typeface="Edu QLD Beginner"/>
              <a:ea typeface="Edu QLD Beginner"/>
              <a:cs typeface="Edu QLD Beginner"/>
              <a:sym typeface="Edu QLD Beginner"/>
            </a:endParaRPr>
          </a:p>
        </p:txBody>
      </p:sp>
      <p:sp>
        <p:nvSpPr>
          <p:cNvPr id="467" name="Google Shape;467;p43"/>
          <p:cNvSpPr txBox="1"/>
          <p:nvPr/>
        </p:nvSpPr>
        <p:spPr>
          <a:xfrm>
            <a:off x="2376525" y="1318125"/>
            <a:ext cx="3959400" cy="42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Edu QLD Beginner"/>
                <a:ea typeface="Edu QLD Beginner"/>
                <a:cs typeface="Edu QLD Beginner"/>
                <a:sym typeface="Edu QLD Beginner"/>
              </a:rPr>
              <a:t>Age and occupation</a:t>
            </a:r>
            <a:endParaRPr b="1" sz="2200">
              <a:solidFill>
                <a:schemeClr val="dk1"/>
              </a:solidFill>
              <a:latin typeface="Edu QLD Beginner"/>
              <a:ea typeface="Edu QLD Beginner"/>
              <a:cs typeface="Edu QLD Beginner"/>
              <a:sym typeface="Edu QLD Beginner"/>
            </a:endParaRPr>
          </a:p>
        </p:txBody>
      </p:sp>
      <p:sp>
        <p:nvSpPr>
          <p:cNvPr id="468" name="Google Shape;468;p43"/>
          <p:cNvSpPr txBox="1"/>
          <p:nvPr/>
        </p:nvSpPr>
        <p:spPr>
          <a:xfrm>
            <a:off x="3537250" y="2938475"/>
            <a:ext cx="2798700" cy="5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ssistant"/>
                <a:ea typeface="Assistant"/>
                <a:cs typeface="Assistant"/>
                <a:sym typeface="Assistant"/>
              </a:rPr>
              <a:t>Make a short description of what a typical customer would be. Be precise!</a:t>
            </a:r>
            <a:endParaRPr sz="1200">
              <a:solidFill>
                <a:schemeClr val="dk1"/>
              </a:solidFill>
              <a:latin typeface="Assistant"/>
              <a:ea typeface="Assistant"/>
              <a:cs typeface="Assistant"/>
              <a:sym typeface="Assistant"/>
            </a:endParaRPr>
          </a:p>
        </p:txBody>
      </p:sp>
      <p:sp>
        <p:nvSpPr>
          <p:cNvPr id="469" name="Google Shape;469;p43"/>
          <p:cNvSpPr txBox="1"/>
          <p:nvPr/>
        </p:nvSpPr>
        <p:spPr>
          <a:xfrm>
            <a:off x="3537250" y="2591850"/>
            <a:ext cx="2798700" cy="429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Edu QLD Beginner"/>
                <a:ea typeface="Edu QLD Beginner"/>
                <a:cs typeface="Edu QLD Beginner"/>
                <a:sym typeface="Edu QLD Beginner"/>
              </a:rPr>
              <a:t>Bio</a:t>
            </a:r>
            <a:endParaRPr b="1" sz="2200">
              <a:solidFill>
                <a:schemeClr val="dk1"/>
              </a:solidFill>
              <a:latin typeface="Edu QLD Beginner"/>
              <a:ea typeface="Edu QLD Beginner"/>
              <a:cs typeface="Edu QLD Beginner"/>
              <a:sym typeface="Edu QLD Beginner"/>
            </a:endParaRPr>
          </a:p>
        </p:txBody>
      </p:sp>
      <p:sp>
        <p:nvSpPr>
          <p:cNvPr id="470" name="Google Shape;470;p43"/>
          <p:cNvSpPr txBox="1"/>
          <p:nvPr/>
        </p:nvSpPr>
        <p:spPr>
          <a:xfrm>
            <a:off x="3537250" y="3951829"/>
            <a:ext cx="4760100" cy="5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ssistant"/>
                <a:ea typeface="Assistant"/>
                <a:cs typeface="Assistant"/>
                <a:sym typeface="Assistant"/>
              </a:rPr>
              <a:t>Knowing your buyer persona’s pain point will help you create messages that are tailored to their needs</a:t>
            </a:r>
            <a:endParaRPr sz="1200">
              <a:solidFill>
                <a:schemeClr val="dk1"/>
              </a:solidFill>
              <a:latin typeface="Assistant"/>
              <a:ea typeface="Assistant"/>
              <a:cs typeface="Assistant"/>
              <a:sym typeface="Assistant"/>
            </a:endParaRPr>
          </a:p>
        </p:txBody>
      </p:sp>
      <p:sp>
        <p:nvSpPr>
          <p:cNvPr id="471" name="Google Shape;471;p43"/>
          <p:cNvSpPr txBox="1"/>
          <p:nvPr/>
        </p:nvSpPr>
        <p:spPr>
          <a:xfrm>
            <a:off x="3537250" y="3610677"/>
            <a:ext cx="4760100" cy="429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Edu QLD Beginner"/>
                <a:ea typeface="Edu QLD Beginner"/>
                <a:cs typeface="Edu QLD Beginner"/>
                <a:sym typeface="Edu QLD Beginner"/>
              </a:rPr>
              <a:t>Pain points</a:t>
            </a:r>
            <a:endParaRPr b="1" sz="2200">
              <a:solidFill>
                <a:schemeClr val="dk1"/>
              </a:solidFill>
              <a:latin typeface="Edu QLD Beginner"/>
              <a:ea typeface="Edu QLD Beginner"/>
              <a:cs typeface="Edu QLD Beginner"/>
              <a:sym typeface="Edu QLD Beginner"/>
            </a:endParaRPr>
          </a:p>
        </p:txBody>
      </p:sp>
      <p:sp>
        <p:nvSpPr>
          <p:cNvPr id="472" name="Google Shape;472;p43"/>
          <p:cNvSpPr txBox="1"/>
          <p:nvPr/>
        </p:nvSpPr>
        <p:spPr>
          <a:xfrm>
            <a:off x="6444100" y="1318125"/>
            <a:ext cx="1853400" cy="429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Edu QLD Beginner"/>
                <a:ea typeface="Edu QLD Beginner"/>
                <a:cs typeface="Edu QLD Beginner"/>
                <a:sym typeface="Edu QLD Beginner"/>
              </a:rPr>
              <a:t>Motivations</a:t>
            </a:r>
            <a:endParaRPr b="1" sz="2200">
              <a:solidFill>
                <a:schemeClr val="dk1"/>
              </a:solidFill>
              <a:latin typeface="Edu QLD Beginner"/>
              <a:ea typeface="Edu QLD Beginner"/>
              <a:cs typeface="Edu QLD Beginner"/>
              <a:sym typeface="Edu QLD Beginner"/>
            </a:endParaRPr>
          </a:p>
        </p:txBody>
      </p:sp>
      <p:sp>
        <p:nvSpPr>
          <p:cNvPr id="473" name="Google Shape;473;p43"/>
          <p:cNvSpPr txBox="1"/>
          <p:nvPr/>
        </p:nvSpPr>
        <p:spPr>
          <a:xfrm>
            <a:off x="6444100" y="1853285"/>
            <a:ext cx="469200" cy="40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5"/>
                </a:solidFill>
                <a:latin typeface="Edu QLD Beginner"/>
                <a:ea typeface="Edu QLD Beginner"/>
                <a:cs typeface="Edu QLD Beginner"/>
                <a:sym typeface="Edu QLD Beginner"/>
              </a:rPr>
              <a:t>1.</a:t>
            </a:r>
            <a:endParaRPr b="1" sz="2400">
              <a:solidFill>
                <a:schemeClr val="accent5"/>
              </a:solidFill>
              <a:latin typeface="Edu QLD Beginner"/>
              <a:ea typeface="Edu QLD Beginner"/>
              <a:cs typeface="Edu QLD Beginner"/>
              <a:sym typeface="Edu QLD Beginner"/>
            </a:endParaRPr>
          </a:p>
        </p:txBody>
      </p:sp>
      <p:sp>
        <p:nvSpPr>
          <p:cNvPr id="474" name="Google Shape;474;p43"/>
          <p:cNvSpPr txBox="1"/>
          <p:nvPr/>
        </p:nvSpPr>
        <p:spPr>
          <a:xfrm>
            <a:off x="6913301" y="1853300"/>
            <a:ext cx="1384200" cy="4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ssistant"/>
                <a:ea typeface="Assistant"/>
                <a:cs typeface="Assistant"/>
                <a:sym typeface="Assistant"/>
              </a:rPr>
              <a:t>Creativity</a:t>
            </a:r>
            <a:endParaRPr sz="1200">
              <a:solidFill>
                <a:schemeClr val="dk1"/>
              </a:solidFill>
              <a:latin typeface="Assistant"/>
              <a:ea typeface="Assistant"/>
              <a:cs typeface="Assistant"/>
              <a:sym typeface="Assistant"/>
            </a:endParaRPr>
          </a:p>
        </p:txBody>
      </p:sp>
      <p:sp>
        <p:nvSpPr>
          <p:cNvPr id="475" name="Google Shape;475;p43"/>
          <p:cNvSpPr txBox="1"/>
          <p:nvPr/>
        </p:nvSpPr>
        <p:spPr>
          <a:xfrm>
            <a:off x="6444100" y="2450785"/>
            <a:ext cx="469200" cy="40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5"/>
                </a:solidFill>
                <a:latin typeface="Edu QLD Beginner"/>
                <a:ea typeface="Edu QLD Beginner"/>
                <a:cs typeface="Edu QLD Beginner"/>
                <a:sym typeface="Edu QLD Beginner"/>
              </a:rPr>
              <a:t>2.</a:t>
            </a:r>
            <a:endParaRPr b="1" sz="2400">
              <a:solidFill>
                <a:schemeClr val="accent5"/>
              </a:solidFill>
              <a:latin typeface="Edu QLD Beginner"/>
              <a:ea typeface="Edu QLD Beginner"/>
              <a:cs typeface="Edu QLD Beginner"/>
              <a:sym typeface="Edu QLD Beginner"/>
            </a:endParaRPr>
          </a:p>
        </p:txBody>
      </p:sp>
      <p:sp>
        <p:nvSpPr>
          <p:cNvPr id="476" name="Google Shape;476;p43"/>
          <p:cNvSpPr txBox="1"/>
          <p:nvPr/>
        </p:nvSpPr>
        <p:spPr>
          <a:xfrm>
            <a:off x="6913301" y="2450791"/>
            <a:ext cx="1384200" cy="4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ssistant"/>
                <a:ea typeface="Assistant"/>
                <a:cs typeface="Assistant"/>
                <a:sym typeface="Assistant"/>
              </a:rPr>
              <a:t>Ecology</a:t>
            </a:r>
            <a:endParaRPr sz="1200">
              <a:solidFill>
                <a:schemeClr val="dk1"/>
              </a:solidFill>
              <a:latin typeface="Assistant"/>
              <a:ea typeface="Assistant"/>
              <a:cs typeface="Assistant"/>
              <a:sym typeface="Assistant"/>
            </a:endParaRPr>
          </a:p>
        </p:txBody>
      </p:sp>
      <p:sp>
        <p:nvSpPr>
          <p:cNvPr id="477" name="Google Shape;477;p43"/>
          <p:cNvSpPr txBox="1"/>
          <p:nvPr/>
        </p:nvSpPr>
        <p:spPr>
          <a:xfrm>
            <a:off x="6444100" y="3048297"/>
            <a:ext cx="469200" cy="40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5"/>
                </a:solidFill>
                <a:latin typeface="Edu QLD Beginner"/>
                <a:ea typeface="Edu QLD Beginner"/>
                <a:cs typeface="Edu QLD Beginner"/>
                <a:sym typeface="Edu QLD Beginner"/>
              </a:rPr>
              <a:t>3.</a:t>
            </a:r>
            <a:endParaRPr b="1" sz="2400">
              <a:solidFill>
                <a:schemeClr val="accent5"/>
              </a:solidFill>
              <a:latin typeface="Edu QLD Beginner"/>
              <a:ea typeface="Edu QLD Beginner"/>
              <a:cs typeface="Edu QLD Beginner"/>
              <a:sym typeface="Edu QLD Beginner"/>
            </a:endParaRPr>
          </a:p>
        </p:txBody>
      </p:sp>
      <p:sp>
        <p:nvSpPr>
          <p:cNvPr id="478" name="Google Shape;478;p43"/>
          <p:cNvSpPr txBox="1"/>
          <p:nvPr/>
        </p:nvSpPr>
        <p:spPr>
          <a:xfrm>
            <a:off x="6913301" y="3048324"/>
            <a:ext cx="1384200" cy="4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ssistant"/>
                <a:ea typeface="Assistant"/>
                <a:cs typeface="Assistant"/>
                <a:sym typeface="Assistant"/>
              </a:rPr>
              <a:t>Music</a:t>
            </a:r>
            <a:endParaRPr sz="1200">
              <a:solidFill>
                <a:schemeClr val="dk1"/>
              </a:solidFill>
              <a:latin typeface="Assistant"/>
              <a:ea typeface="Assistant"/>
              <a:cs typeface="Assistant"/>
              <a:sym typeface="Assistan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4"/>
          <p:cNvSpPr txBox="1"/>
          <p:nvPr>
            <p:ph type="title"/>
          </p:nvPr>
        </p:nvSpPr>
        <p:spPr>
          <a:xfrm>
            <a:off x="713100" y="463725"/>
            <a:ext cx="7717800" cy="6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Roadmap infographic</a:t>
            </a:r>
            <a:endParaRPr/>
          </a:p>
        </p:txBody>
      </p:sp>
      <p:graphicFrame>
        <p:nvGraphicFramePr>
          <p:cNvPr id="484" name="Google Shape;484;p44"/>
          <p:cNvGraphicFramePr/>
          <p:nvPr/>
        </p:nvGraphicFramePr>
        <p:xfrm>
          <a:off x="796000" y="1308846"/>
          <a:ext cx="3000000" cy="3000000"/>
        </p:xfrm>
        <a:graphic>
          <a:graphicData uri="http://schemas.openxmlformats.org/drawingml/2006/table">
            <a:tbl>
              <a:tblPr>
                <a:noFill/>
                <a:tableStyleId>{341ACC6F-5724-41DA-ABDD-0C3BF61EAB09}</a:tableStyleId>
              </a:tblPr>
              <a:tblGrid>
                <a:gridCol w="1344875"/>
                <a:gridCol w="2073425"/>
                <a:gridCol w="344475"/>
                <a:gridCol w="344475"/>
                <a:gridCol w="344475"/>
                <a:gridCol w="344475"/>
                <a:gridCol w="344475"/>
                <a:gridCol w="344475"/>
                <a:gridCol w="344475"/>
                <a:gridCol w="344475"/>
                <a:gridCol w="344475"/>
                <a:gridCol w="344475"/>
                <a:gridCol w="344475"/>
                <a:gridCol w="344475"/>
              </a:tblGrid>
              <a:tr h="388650">
                <a:tc>
                  <a:txBody>
                    <a:bodyPr/>
                    <a:lstStyle/>
                    <a:p>
                      <a:pPr indent="0" lvl="0" marL="0" rtl="0" algn="ctr">
                        <a:spcBef>
                          <a:spcPts val="0"/>
                        </a:spcBef>
                        <a:spcAft>
                          <a:spcPts val="0"/>
                        </a:spcAft>
                        <a:buNone/>
                      </a:pPr>
                      <a:r>
                        <a:rPr b="1" lang="en" sz="1800">
                          <a:solidFill>
                            <a:schemeClr val="dk1"/>
                          </a:solidFill>
                          <a:latin typeface="Edu QLD Beginner"/>
                          <a:ea typeface="Edu QLD Beginner"/>
                          <a:cs typeface="Edu QLD Beginner"/>
                          <a:sym typeface="Edu QLD Beginner"/>
                        </a:rPr>
                        <a:t>Initiative</a:t>
                      </a:r>
                      <a:endParaRPr b="1" sz="1800">
                        <a:solidFill>
                          <a:schemeClr val="dk1"/>
                        </a:solidFill>
                        <a:latin typeface="Edu QLD Beginner"/>
                        <a:ea typeface="Edu QLD Beginner"/>
                        <a:cs typeface="Edu QLD Beginner"/>
                        <a:sym typeface="Edu QLD Beginne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800">
                          <a:solidFill>
                            <a:schemeClr val="dk1"/>
                          </a:solidFill>
                          <a:latin typeface="Edu QLD Beginner"/>
                          <a:ea typeface="Edu QLD Beginner"/>
                          <a:cs typeface="Edu QLD Beginner"/>
                          <a:sym typeface="Edu QLD Beginner"/>
                        </a:rPr>
                        <a:t>Objective</a:t>
                      </a:r>
                      <a:endParaRPr b="1" sz="1800">
                        <a:solidFill>
                          <a:schemeClr val="dk1"/>
                        </a:solidFill>
                        <a:latin typeface="Edu QLD Beginner"/>
                        <a:ea typeface="Edu QLD Beginner"/>
                        <a:cs typeface="Edu QLD Beginner"/>
                        <a:sym typeface="Edu QLD Beginner"/>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200">
                          <a:solidFill>
                            <a:schemeClr val="dk1"/>
                          </a:solidFill>
                          <a:latin typeface="Edu QLD Beginner"/>
                          <a:ea typeface="Edu QLD Beginner"/>
                          <a:cs typeface="Edu QLD Beginner"/>
                          <a:sym typeface="Edu QLD Beginner"/>
                        </a:rPr>
                        <a:t>Jan</a:t>
                      </a:r>
                      <a:endParaRPr b="1" sz="1200">
                        <a:solidFill>
                          <a:schemeClr val="dk1"/>
                        </a:solidFill>
                        <a:latin typeface="Edu QLD Beginner"/>
                        <a:ea typeface="Edu QLD Beginner"/>
                        <a:cs typeface="Edu QLD Beginner"/>
                        <a:sym typeface="Edu QLD Beginner"/>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200">
                          <a:solidFill>
                            <a:schemeClr val="dk1"/>
                          </a:solidFill>
                          <a:latin typeface="Edu QLD Beginner"/>
                          <a:ea typeface="Edu QLD Beginner"/>
                          <a:cs typeface="Edu QLD Beginner"/>
                          <a:sym typeface="Edu QLD Beginner"/>
                        </a:rPr>
                        <a:t>Feb</a:t>
                      </a:r>
                      <a:endParaRPr b="1" sz="1200">
                        <a:solidFill>
                          <a:schemeClr val="dk1"/>
                        </a:solidFill>
                        <a:latin typeface="Edu QLD Beginner"/>
                        <a:ea typeface="Edu QLD Beginner"/>
                        <a:cs typeface="Edu QLD Beginner"/>
                        <a:sym typeface="Edu QLD Beginner"/>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200">
                          <a:solidFill>
                            <a:schemeClr val="dk1"/>
                          </a:solidFill>
                          <a:latin typeface="Edu QLD Beginner"/>
                          <a:ea typeface="Edu QLD Beginner"/>
                          <a:cs typeface="Edu QLD Beginner"/>
                          <a:sym typeface="Edu QLD Beginner"/>
                        </a:rPr>
                        <a:t>Mar</a:t>
                      </a:r>
                      <a:endParaRPr b="1" sz="1200">
                        <a:solidFill>
                          <a:schemeClr val="dk1"/>
                        </a:solidFill>
                        <a:latin typeface="Edu QLD Beginner"/>
                        <a:ea typeface="Edu QLD Beginner"/>
                        <a:cs typeface="Edu QLD Beginner"/>
                        <a:sym typeface="Edu QLD Beginner"/>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rgbClr val="000000"/>
                        </a:buClr>
                        <a:buSzPts val="1100"/>
                        <a:buFont typeface="Arial"/>
                        <a:buNone/>
                      </a:pPr>
                      <a:r>
                        <a:rPr b="1" lang="en" sz="1200">
                          <a:solidFill>
                            <a:schemeClr val="dk1"/>
                          </a:solidFill>
                          <a:latin typeface="Edu QLD Beginner"/>
                          <a:ea typeface="Edu QLD Beginner"/>
                          <a:cs typeface="Edu QLD Beginner"/>
                          <a:sym typeface="Edu QLD Beginner"/>
                        </a:rPr>
                        <a:t>Apr</a:t>
                      </a:r>
                      <a:endParaRPr b="1" sz="1200">
                        <a:solidFill>
                          <a:schemeClr val="dk1"/>
                        </a:solidFill>
                        <a:latin typeface="Edu QLD Beginner"/>
                        <a:ea typeface="Edu QLD Beginner"/>
                        <a:cs typeface="Edu QLD Beginner"/>
                        <a:sym typeface="Edu QLD Beginner"/>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200">
                          <a:solidFill>
                            <a:schemeClr val="dk1"/>
                          </a:solidFill>
                          <a:latin typeface="Edu QLD Beginner"/>
                          <a:ea typeface="Edu QLD Beginner"/>
                          <a:cs typeface="Edu QLD Beginner"/>
                          <a:sym typeface="Edu QLD Beginner"/>
                        </a:rPr>
                        <a:t>May</a:t>
                      </a:r>
                      <a:endParaRPr b="1" sz="1200">
                        <a:solidFill>
                          <a:schemeClr val="dk1"/>
                        </a:solidFill>
                        <a:latin typeface="Edu QLD Beginner"/>
                        <a:ea typeface="Edu QLD Beginner"/>
                        <a:cs typeface="Edu QLD Beginner"/>
                        <a:sym typeface="Edu QLD Beginner"/>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200">
                          <a:solidFill>
                            <a:schemeClr val="dk1"/>
                          </a:solidFill>
                          <a:latin typeface="Edu QLD Beginner"/>
                          <a:ea typeface="Edu QLD Beginner"/>
                          <a:cs typeface="Edu QLD Beginner"/>
                          <a:sym typeface="Edu QLD Beginner"/>
                        </a:rPr>
                        <a:t>Jun</a:t>
                      </a:r>
                      <a:endParaRPr b="1" sz="1200">
                        <a:solidFill>
                          <a:schemeClr val="dk1"/>
                        </a:solidFill>
                        <a:latin typeface="Edu QLD Beginner"/>
                        <a:ea typeface="Edu QLD Beginner"/>
                        <a:cs typeface="Edu QLD Beginner"/>
                        <a:sym typeface="Edu QLD Beginner"/>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200">
                          <a:solidFill>
                            <a:schemeClr val="dk1"/>
                          </a:solidFill>
                          <a:latin typeface="Edu QLD Beginner"/>
                          <a:ea typeface="Edu QLD Beginner"/>
                          <a:cs typeface="Edu QLD Beginner"/>
                          <a:sym typeface="Edu QLD Beginner"/>
                        </a:rPr>
                        <a:t>Jul</a:t>
                      </a:r>
                      <a:endParaRPr b="1" sz="1200">
                        <a:solidFill>
                          <a:schemeClr val="dk1"/>
                        </a:solidFill>
                        <a:latin typeface="Edu QLD Beginner"/>
                        <a:ea typeface="Edu QLD Beginner"/>
                        <a:cs typeface="Edu QLD Beginner"/>
                        <a:sym typeface="Edu QLD Beginner"/>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200">
                          <a:solidFill>
                            <a:schemeClr val="dk1"/>
                          </a:solidFill>
                          <a:latin typeface="Edu QLD Beginner"/>
                          <a:ea typeface="Edu QLD Beginner"/>
                          <a:cs typeface="Edu QLD Beginner"/>
                          <a:sym typeface="Edu QLD Beginner"/>
                        </a:rPr>
                        <a:t>Aug</a:t>
                      </a:r>
                      <a:endParaRPr b="1" sz="1200">
                        <a:solidFill>
                          <a:schemeClr val="dk1"/>
                        </a:solidFill>
                        <a:latin typeface="Edu QLD Beginner"/>
                        <a:ea typeface="Edu QLD Beginner"/>
                        <a:cs typeface="Edu QLD Beginner"/>
                        <a:sym typeface="Edu QLD Beginner"/>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200">
                          <a:solidFill>
                            <a:schemeClr val="dk1"/>
                          </a:solidFill>
                          <a:latin typeface="Edu QLD Beginner"/>
                          <a:ea typeface="Edu QLD Beginner"/>
                          <a:cs typeface="Edu QLD Beginner"/>
                          <a:sym typeface="Edu QLD Beginner"/>
                        </a:rPr>
                        <a:t>Sep</a:t>
                      </a:r>
                      <a:endParaRPr b="1" sz="1200">
                        <a:solidFill>
                          <a:schemeClr val="dk1"/>
                        </a:solidFill>
                        <a:latin typeface="Edu QLD Beginner"/>
                        <a:ea typeface="Edu QLD Beginner"/>
                        <a:cs typeface="Edu QLD Beginner"/>
                        <a:sym typeface="Edu QLD Beginner"/>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200">
                          <a:solidFill>
                            <a:schemeClr val="dk1"/>
                          </a:solidFill>
                          <a:latin typeface="Edu QLD Beginner"/>
                          <a:ea typeface="Edu QLD Beginner"/>
                          <a:cs typeface="Edu QLD Beginner"/>
                          <a:sym typeface="Edu QLD Beginner"/>
                        </a:rPr>
                        <a:t>Oct</a:t>
                      </a:r>
                      <a:endParaRPr b="1" sz="1200">
                        <a:solidFill>
                          <a:schemeClr val="dk1"/>
                        </a:solidFill>
                        <a:latin typeface="Edu QLD Beginner"/>
                        <a:ea typeface="Edu QLD Beginner"/>
                        <a:cs typeface="Edu QLD Beginner"/>
                        <a:sym typeface="Edu QLD Beginner"/>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200">
                          <a:solidFill>
                            <a:schemeClr val="dk1"/>
                          </a:solidFill>
                          <a:latin typeface="Edu QLD Beginner"/>
                          <a:ea typeface="Edu QLD Beginner"/>
                          <a:cs typeface="Edu QLD Beginner"/>
                          <a:sym typeface="Edu QLD Beginner"/>
                        </a:rPr>
                        <a:t>Nov</a:t>
                      </a:r>
                      <a:endParaRPr b="1" sz="1200">
                        <a:solidFill>
                          <a:schemeClr val="dk1"/>
                        </a:solidFill>
                        <a:latin typeface="Edu QLD Beginner"/>
                        <a:ea typeface="Edu QLD Beginner"/>
                        <a:cs typeface="Edu QLD Beginner"/>
                        <a:sym typeface="Edu QLD Beginner"/>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rgbClr val="000000"/>
                        </a:buClr>
                        <a:buSzPts val="1100"/>
                        <a:buFont typeface="Arial"/>
                        <a:buNone/>
                      </a:pPr>
                      <a:r>
                        <a:rPr b="1" lang="en" sz="1200">
                          <a:solidFill>
                            <a:schemeClr val="dk1"/>
                          </a:solidFill>
                          <a:latin typeface="Edu QLD Beginner"/>
                          <a:ea typeface="Edu QLD Beginner"/>
                          <a:cs typeface="Edu QLD Beginner"/>
                          <a:sym typeface="Edu QLD Beginner"/>
                        </a:rPr>
                        <a:t>Dec</a:t>
                      </a:r>
                      <a:endParaRPr b="1" sz="1200">
                        <a:solidFill>
                          <a:schemeClr val="dk1"/>
                        </a:solidFill>
                        <a:latin typeface="Edu QLD Beginner"/>
                        <a:ea typeface="Edu QLD Beginner"/>
                        <a:cs typeface="Edu QLD Beginner"/>
                        <a:sym typeface="Edu QLD Beginner"/>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r>
              <a:tr h="396525">
                <a:tc>
                  <a:txBody>
                    <a:bodyPr/>
                    <a:lstStyle/>
                    <a:p>
                      <a:pPr indent="0" lvl="0" marL="0" rtl="0" algn="l">
                        <a:spcBef>
                          <a:spcPts val="0"/>
                        </a:spcBef>
                        <a:spcAft>
                          <a:spcPts val="0"/>
                        </a:spcAft>
                        <a:buNone/>
                      </a:pPr>
                      <a:r>
                        <a:rPr lang="en" sz="1000">
                          <a:solidFill>
                            <a:schemeClr val="dk1"/>
                          </a:solidFill>
                          <a:latin typeface="Assistant"/>
                          <a:ea typeface="Assistant"/>
                          <a:cs typeface="Assistant"/>
                          <a:sym typeface="Assistant"/>
                        </a:rPr>
                        <a:t>Understanding</a:t>
                      </a:r>
                      <a:endParaRPr sz="1000">
                        <a:solidFill>
                          <a:schemeClr val="dk1"/>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ssistant"/>
                          <a:ea typeface="Assistant"/>
                          <a:cs typeface="Assistant"/>
                          <a:sym typeface="Assistant"/>
                        </a:rPr>
                        <a:t>Analyze and understand the needs of your target audience</a:t>
                      </a:r>
                      <a:endParaRPr sz="1000">
                        <a:solidFill>
                          <a:schemeClr val="dk1"/>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8150">
                <a:tc>
                  <a:txBody>
                    <a:bodyPr/>
                    <a:lstStyle/>
                    <a:p>
                      <a:pPr indent="0" lvl="0" marL="0" rtl="0" algn="l">
                        <a:spcBef>
                          <a:spcPts val="0"/>
                        </a:spcBef>
                        <a:spcAft>
                          <a:spcPts val="0"/>
                        </a:spcAft>
                        <a:buNone/>
                      </a:pPr>
                      <a:r>
                        <a:rPr lang="en" sz="1000">
                          <a:solidFill>
                            <a:schemeClr val="dk1"/>
                          </a:solidFill>
                          <a:latin typeface="Assistant"/>
                          <a:ea typeface="Assistant"/>
                          <a:cs typeface="Assistant"/>
                          <a:sym typeface="Assistant"/>
                        </a:rPr>
                        <a:t>Conduct research</a:t>
                      </a:r>
                      <a:endParaRPr sz="1000">
                        <a:solidFill>
                          <a:schemeClr val="dk1"/>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ssistant"/>
                          <a:ea typeface="Assistant"/>
                          <a:cs typeface="Assistant"/>
                          <a:sym typeface="Assistant"/>
                        </a:rPr>
                        <a:t>Research existing products in the industry and analyze how successful they are</a:t>
                      </a:r>
                      <a:endParaRPr sz="1000">
                        <a:solidFill>
                          <a:schemeClr val="dk1"/>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6525">
                <a:tc>
                  <a:txBody>
                    <a:bodyPr/>
                    <a:lstStyle/>
                    <a:p>
                      <a:pPr indent="0" lvl="0" marL="0" rtl="0" algn="l">
                        <a:spcBef>
                          <a:spcPts val="0"/>
                        </a:spcBef>
                        <a:spcAft>
                          <a:spcPts val="0"/>
                        </a:spcAft>
                        <a:buNone/>
                      </a:pPr>
                      <a:r>
                        <a:rPr lang="en" sz="1000">
                          <a:solidFill>
                            <a:schemeClr val="dk1"/>
                          </a:solidFill>
                          <a:latin typeface="Assistant"/>
                          <a:ea typeface="Assistant"/>
                          <a:cs typeface="Assistant"/>
                          <a:sym typeface="Assistant"/>
                        </a:rPr>
                        <a:t>Brainstorm ideas</a:t>
                      </a:r>
                      <a:endParaRPr sz="1000">
                        <a:solidFill>
                          <a:schemeClr val="dk1"/>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ssistant"/>
                          <a:ea typeface="Assistant"/>
                          <a:cs typeface="Assistant"/>
                          <a:sym typeface="Assistant"/>
                        </a:rPr>
                        <a:t>Generate ideas based on user feedback and research findings</a:t>
                      </a:r>
                      <a:endParaRPr sz="1000">
                        <a:solidFill>
                          <a:schemeClr val="dk1"/>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6525">
                <a:tc>
                  <a:txBody>
                    <a:bodyPr/>
                    <a:lstStyle/>
                    <a:p>
                      <a:pPr indent="0" lvl="0" marL="0" rtl="0" algn="l">
                        <a:spcBef>
                          <a:spcPts val="0"/>
                        </a:spcBef>
                        <a:spcAft>
                          <a:spcPts val="0"/>
                        </a:spcAft>
                        <a:buNone/>
                      </a:pPr>
                      <a:r>
                        <a:rPr lang="en" sz="1000">
                          <a:solidFill>
                            <a:schemeClr val="dk1"/>
                          </a:solidFill>
                          <a:latin typeface="Assistant"/>
                          <a:ea typeface="Assistant"/>
                          <a:cs typeface="Assistant"/>
                          <a:sym typeface="Assistant"/>
                        </a:rPr>
                        <a:t>Develop a prototype</a:t>
                      </a:r>
                      <a:endParaRPr sz="1000">
                        <a:solidFill>
                          <a:schemeClr val="dk1"/>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ssistant"/>
                          <a:ea typeface="Assistant"/>
                          <a:cs typeface="Assistant"/>
                          <a:sym typeface="Assistant"/>
                        </a:rPr>
                        <a:t>Create a basic version of the product to show investors</a:t>
                      </a:r>
                      <a:endParaRPr sz="1000">
                        <a:solidFill>
                          <a:schemeClr val="dk1"/>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8150">
                <a:tc>
                  <a:txBody>
                    <a:bodyPr/>
                    <a:lstStyle/>
                    <a:p>
                      <a:pPr indent="0" lvl="0" marL="0" rtl="0" algn="l">
                        <a:spcBef>
                          <a:spcPts val="0"/>
                        </a:spcBef>
                        <a:spcAft>
                          <a:spcPts val="0"/>
                        </a:spcAft>
                        <a:buNone/>
                      </a:pPr>
                      <a:r>
                        <a:rPr lang="en" sz="1000">
                          <a:solidFill>
                            <a:schemeClr val="dk1"/>
                          </a:solidFill>
                          <a:latin typeface="Assistant"/>
                          <a:ea typeface="Assistant"/>
                          <a:cs typeface="Assistant"/>
                          <a:sym typeface="Assistant"/>
                        </a:rPr>
                        <a:t>Test for usability</a:t>
                      </a:r>
                      <a:endParaRPr sz="1000">
                        <a:solidFill>
                          <a:schemeClr val="dk1"/>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ssistant"/>
                          <a:ea typeface="Assistant"/>
                          <a:cs typeface="Assistant"/>
                          <a:sym typeface="Assistant"/>
                        </a:rPr>
                        <a:t>Put the prototype through rigorous testing processes to ensure that it meets user requirements </a:t>
                      </a:r>
                      <a:endParaRPr sz="1000">
                        <a:solidFill>
                          <a:schemeClr val="dk1"/>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6525">
                <a:tc>
                  <a:txBody>
                    <a:bodyPr/>
                    <a:lstStyle/>
                    <a:p>
                      <a:pPr indent="0" lvl="0" marL="0" rtl="0" algn="l">
                        <a:spcBef>
                          <a:spcPts val="0"/>
                        </a:spcBef>
                        <a:spcAft>
                          <a:spcPts val="0"/>
                        </a:spcAft>
                        <a:buNone/>
                      </a:pPr>
                      <a:r>
                        <a:rPr lang="en" sz="1000">
                          <a:solidFill>
                            <a:schemeClr val="dk1"/>
                          </a:solidFill>
                          <a:latin typeface="Assistant"/>
                          <a:ea typeface="Assistant"/>
                          <a:cs typeface="Assistant"/>
                          <a:sym typeface="Assistant"/>
                        </a:rPr>
                        <a:t>Analyze feedback</a:t>
                      </a:r>
                      <a:endParaRPr sz="1000">
                        <a:solidFill>
                          <a:schemeClr val="dk1"/>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ssistant"/>
                          <a:ea typeface="Assistant"/>
                          <a:cs typeface="Assistant"/>
                          <a:sym typeface="Assistant"/>
                        </a:rPr>
                        <a:t>Analyze feedback</a:t>
                      </a:r>
                      <a:endParaRPr sz="1000">
                        <a:solidFill>
                          <a:schemeClr val="dk1"/>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ssistant"/>
                        <a:ea typeface="Assistant"/>
                        <a:cs typeface="Assistant"/>
                        <a:sym typeface="Assistan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5"/>
          <p:cNvSpPr txBox="1"/>
          <p:nvPr>
            <p:ph type="title"/>
          </p:nvPr>
        </p:nvSpPr>
        <p:spPr>
          <a:xfrm>
            <a:off x="713100" y="463725"/>
            <a:ext cx="7717800" cy="6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size overview</a:t>
            </a:r>
            <a:endParaRPr/>
          </a:p>
        </p:txBody>
      </p:sp>
      <p:sp>
        <p:nvSpPr>
          <p:cNvPr id="490" name="Google Shape;490;p45"/>
          <p:cNvSpPr txBox="1"/>
          <p:nvPr/>
        </p:nvSpPr>
        <p:spPr>
          <a:xfrm>
            <a:off x="977725" y="1512800"/>
            <a:ext cx="3380100" cy="84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Assistant"/>
                <a:ea typeface="Assistant"/>
                <a:cs typeface="Assistant"/>
                <a:sym typeface="Assistant"/>
              </a:rPr>
              <a:t>Include the total size of the market, which represents the entire potential customer base for the product or service</a:t>
            </a:r>
            <a:endParaRPr sz="1200">
              <a:solidFill>
                <a:schemeClr val="dk1"/>
              </a:solidFill>
              <a:latin typeface="Assistant"/>
              <a:ea typeface="Assistant"/>
              <a:cs typeface="Assistant"/>
              <a:sym typeface="Assistant"/>
            </a:endParaRPr>
          </a:p>
        </p:txBody>
      </p:sp>
      <p:sp>
        <p:nvSpPr>
          <p:cNvPr id="491" name="Google Shape;491;p45"/>
          <p:cNvSpPr txBox="1"/>
          <p:nvPr/>
        </p:nvSpPr>
        <p:spPr>
          <a:xfrm>
            <a:off x="977725" y="1268184"/>
            <a:ext cx="3380100" cy="429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Edu QLD Beginner"/>
                <a:ea typeface="Edu QLD Beginner"/>
                <a:cs typeface="Edu QLD Beginner"/>
                <a:sym typeface="Edu QLD Beginner"/>
              </a:rPr>
              <a:t>Outer circle</a:t>
            </a:r>
            <a:endParaRPr b="1" sz="2200">
              <a:solidFill>
                <a:schemeClr val="dk1"/>
              </a:solidFill>
              <a:latin typeface="Edu QLD Beginner"/>
              <a:ea typeface="Edu QLD Beginner"/>
              <a:cs typeface="Edu QLD Beginner"/>
              <a:sym typeface="Edu QLD Beginner"/>
            </a:endParaRPr>
          </a:p>
        </p:txBody>
      </p:sp>
      <p:sp>
        <p:nvSpPr>
          <p:cNvPr id="492" name="Google Shape;492;p45"/>
          <p:cNvSpPr txBox="1"/>
          <p:nvPr/>
        </p:nvSpPr>
        <p:spPr>
          <a:xfrm>
            <a:off x="977725" y="2657801"/>
            <a:ext cx="3380100" cy="84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Assistant"/>
                <a:ea typeface="Assistant"/>
                <a:cs typeface="Assistant"/>
                <a:sym typeface="Assistant"/>
              </a:rPr>
              <a:t>Identify the target market for the product or service, which may be a subset of the total market. This could be based on factors such as demographics, geography, or specific needs</a:t>
            </a:r>
            <a:endParaRPr sz="1200">
              <a:solidFill>
                <a:schemeClr val="dk1"/>
              </a:solidFill>
              <a:latin typeface="Assistant"/>
              <a:ea typeface="Assistant"/>
              <a:cs typeface="Assistant"/>
              <a:sym typeface="Assistant"/>
            </a:endParaRPr>
          </a:p>
        </p:txBody>
      </p:sp>
      <p:sp>
        <p:nvSpPr>
          <p:cNvPr id="493" name="Google Shape;493;p45"/>
          <p:cNvSpPr txBox="1"/>
          <p:nvPr/>
        </p:nvSpPr>
        <p:spPr>
          <a:xfrm>
            <a:off x="977725" y="2413181"/>
            <a:ext cx="3380100" cy="429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Edu QLD Beginner"/>
                <a:ea typeface="Edu QLD Beginner"/>
                <a:cs typeface="Edu QLD Beginner"/>
                <a:sym typeface="Edu QLD Beginner"/>
              </a:rPr>
              <a:t>Middle circle</a:t>
            </a:r>
            <a:endParaRPr b="1" sz="2200">
              <a:solidFill>
                <a:schemeClr val="dk1"/>
              </a:solidFill>
              <a:latin typeface="Edu QLD Beginner"/>
              <a:ea typeface="Edu QLD Beginner"/>
              <a:cs typeface="Edu QLD Beginner"/>
              <a:sym typeface="Edu QLD Beginner"/>
            </a:endParaRPr>
          </a:p>
        </p:txBody>
      </p:sp>
      <p:sp>
        <p:nvSpPr>
          <p:cNvPr id="494" name="Google Shape;494;p45"/>
          <p:cNvSpPr txBox="1"/>
          <p:nvPr/>
        </p:nvSpPr>
        <p:spPr>
          <a:xfrm>
            <a:off x="977725" y="3802827"/>
            <a:ext cx="3380100" cy="84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Assistant"/>
                <a:ea typeface="Assistant"/>
                <a:cs typeface="Assistant"/>
                <a:sym typeface="Assistant"/>
              </a:rPr>
              <a:t>Indicate the current market size, which represents the portion of the target market that the company has successfully captured</a:t>
            </a:r>
            <a:endParaRPr sz="1200">
              <a:solidFill>
                <a:schemeClr val="dk1"/>
              </a:solidFill>
              <a:latin typeface="Assistant"/>
              <a:ea typeface="Assistant"/>
              <a:cs typeface="Assistant"/>
              <a:sym typeface="Assistant"/>
            </a:endParaRPr>
          </a:p>
        </p:txBody>
      </p:sp>
      <p:sp>
        <p:nvSpPr>
          <p:cNvPr id="495" name="Google Shape;495;p45"/>
          <p:cNvSpPr txBox="1"/>
          <p:nvPr/>
        </p:nvSpPr>
        <p:spPr>
          <a:xfrm>
            <a:off x="977725" y="3558199"/>
            <a:ext cx="3380100" cy="429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Edu QLD Beginner"/>
                <a:ea typeface="Edu QLD Beginner"/>
                <a:cs typeface="Edu QLD Beginner"/>
                <a:sym typeface="Edu QLD Beginner"/>
              </a:rPr>
              <a:t>Inner circle</a:t>
            </a:r>
            <a:endParaRPr b="1" sz="2200">
              <a:solidFill>
                <a:schemeClr val="dk1"/>
              </a:solidFill>
              <a:latin typeface="Edu QLD Beginner"/>
              <a:ea typeface="Edu QLD Beginner"/>
              <a:cs typeface="Edu QLD Beginner"/>
              <a:sym typeface="Edu QLD Beginner"/>
            </a:endParaRPr>
          </a:p>
        </p:txBody>
      </p:sp>
      <p:grpSp>
        <p:nvGrpSpPr>
          <p:cNvPr id="496" name="Google Shape;496;p45"/>
          <p:cNvGrpSpPr/>
          <p:nvPr/>
        </p:nvGrpSpPr>
        <p:grpSpPr>
          <a:xfrm>
            <a:off x="5240569" y="1320969"/>
            <a:ext cx="3012300" cy="3012300"/>
            <a:chOff x="5088169" y="1452100"/>
            <a:chExt cx="3012300" cy="3012300"/>
          </a:xfrm>
        </p:grpSpPr>
        <p:sp>
          <p:nvSpPr>
            <p:cNvPr id="497" name="Google Shape;497;p45"/>
            <p:cNvSpPr/>
            <p:nvPr/>
          </p:nvSpPr>
          <p:spPr>
            <a:xfrm>
              <a:off x="5088169" y="1452100"/>
              <a:ext cx="3012300" cy="3012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Edu QLD Beginner"/>
                <a:ea typeface="Edu QLD Beginner"/>
                <a:cs typeface="Edu QLD Beginner"/>
                <a:sym typeface="Edu QLD Beginner"/>
              </a:endParaRPr>
            </a:p>
          </p:txBody>
        </p:sp>
        <p:sp>
          <p:nvSpPr>
            <p:cNvPr id="498" name="Google Shape;498;p45"/>
            <p:cNvSpPr/>
            <p:nvPr/>
          </p:nvSpPr>
          <p:spPr>
            <a:xfrm>
              <a:off x="5589019" y="1952950"/>
              <a:ext cx="2010600" cy="2010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Edu QLD Beginner"/>
                <a:ea typeface="Edu QLD Beginner"/>
                <a:cs typeface="Edu QLD Beginner"/>
                <a:sym typeface="Edu QLD Beginner"/>
              </a:endParaRPr>
            </a:p>
          </p:txBody>
        </p:sp>
        <p:sp>
          <p:nvSpPr>
            <p:cNvPr id="499" name="Google Shape;499;p45"/>
            <p:cNvSpPr/>
            <p:nvPr/>
          </p:nvSpPr>
          <p:spPr>
            <a:xfrm>
              <a:off x="6035569" y="2399500"/>
              <a:ext cx="1117500" cy="1117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Edu QLD Beginner"/>
                <a:ea typeface="Edu QLD Beginner"/>
                <a:cs typeface="Edu QLD Beginner"/>
                <a:sym typeface="Edu QLD Beginner"/>
              </a:endParaRPr>
            </a:p>
          </p:txBody>
        </p:sp>
      </p:grpSp>
      <p:sp>
        <p:nvSpPr>
          <p:cNvPr id="500" name="Google Shape;500;p45"/>
          <p:cNvSpPr/>
          <p:nvPr/>
        </p:nvSpPr>
        <p:spPr>
          <a:xfrm>
            <a:off x="4464771" y="1330444"/>
            <a:ext cx="228600" cy="228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Edu QLD Beginner"/>
              <a:ea typeface="Edu QLD Beginner"/>
              <a:cs typeface="Edu QLD Beginner"/>
              <a:sym typeface="Edu QLD Beginner"/>
            </a:endParaRPr>
          </a:p>
        </p:txBody>
      </p:sp>
      <p:sp>
        <p:nvSpPr>
          <p:cNvPr id="501" name="Google Shape;501;p45"/>
          <p:cNvSpPr/>
          <p:nvPr/>
        </p:nvSpPr>
        <p:spPr>
          <a:xfrm>
            <a:off x="4464771" y="2476562"/>
            <a:ext cx="2286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Edu QLD Beginner"/>
              <a:ea typeface="Edu QLD Beginner"/>
              <a:cs typeface="Edu QLD Beginner"/>
              <a:sym typeface="Edu QLD Beginner"/>
            </a:endParaRPr>
          </a:p>
        </p:txBody>
      </p:sp>
      <p:sp>
        <p:nvSpPr>
          <p:cNvPr id="502" name="Google Shape;502;p45"/>
          <p:cNvSpPr/>
          <p:nvPr/>
        </p:nvSpPr>
        <p:spPr>
          <a:xfrm>
            <a:off x="4464771" y="3622686"/>
            <a:ext cx="228600" cy="228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Edu QLD Beginner"/>
              <a:ea typeface="Edu QLD Beginner"/>
              <a:cs typeface="Edu QLD Beginner"/>
              <a:sym typeface="Edu QLD Beginner"/>
            </a:endParaRPr>
          </a:p>
        </p:txBody>
      </p:sp>
      <p:sp>
        <p:nvSpPr>
          <p:cNvPr id="503" name="Google Shape;503;p45"/>
          <p:cNvSpPr txBox="1"/>
          <p:nvPr/>
        </p:nvSpPr>
        <p:spPr>
          <a:xfrm>
            <a:off x="6150619" y="1436906"/>
            <a:ext cx="1192200" cy="34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Edu QLD Beginner"/>
                <a:ea typeface="Edu QLD Beginner"/>
                <a:cs typeface="Edu QLD Beginner"/>
                <a:sym typeface="Edu QLD Beginner"/>
              </a:rPr>
              <a:t>$100M</a:t>
            </a:r>
            <a:endParaRPr b="1" sz="2200">
              <a:solidFill>
                <a:schemeClr val="dk1"/>
              </a:solidFill>
              <a:latin typeface="Edu QLD Beginner"/>
              <a:ea typeface="Edu QLD Beginner"/>
              <a:cs typeface="Edu QLD Beginner"/>
              <a:sym typeface="Edu QLD Beginner"/>
            </a:endParaRPr>
          </a:p>
        </p:txBody>
      </p:sp>
      <p:sp>
        <p:nvSpPr>
          <p:cNvPr id="504" name="Google Shape;504;p45"/>
          <p:cNvSpPr txBox="1"/>
          <p:nvPr/>
        </p:nvSpPr>
        <p:spPr>
          <a:xfrm>
            <a:off x="6150619" y="1918732"/>
            <a:ext cx="1192200" cy="34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Edu QLD Beginner"/>
                <a:ea typeface="Edu QLD Beginner"/>
                <a:cs typeface="Edu QLD Beginner"/>
                <a:sym typeface="Edu QLD Beginner"/>
              </a:rPr>
              <a:t>$20M</a:t>
            </a:r>
            <a:endParaRPr b="1" sz="2200">
              <a:solidFill>
                <a:schemeClr val="dk1"/>
              </a:solidFill>
              <a:latin typeface="Edu QLD Beginner"/>
              <a:ea typeface="Edu QLD Beginner"/>
              <a:cs typeface="Edu QLD Beginner"/>
              <a:sym typeface="Edu QLD Beginner"/>
            </a:endParaRPr>
          </a:p>
        </p:txBody>
      </p:sp>
      <p:sp>
        <p:nvSpPr>
          <p:cNvPr id="505" name="Google Shape;505;p45"/>
          <p:cNvSpPr txBox="1"/>
          <p:nvPr/>
        </p:nvSpPr>
        <p:spPr>
          <a:xfrm>
            <a:off x="6150619" y="2656726"/>
            <a:ext cx="1192200" cy="34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Edu QLD Beginner"/>
                <a:ea typeface="Edu QLD Beginner"/>
                <a:cs typeface="Edu QLD Beginner"/>
                <a:sym typeface="Edu QLD Beginner"/>
              </a:rPr>
              <a:t>$5M</a:t>
            </a:r>
            <a:endParaRPr b="1" sz="2200">
              <a:solidFill>
                <a:schemeClr val="dk1"/>
              </a:solidFill>
              <a:latin typeface="Edu QLD Beginner"/>
              <a:ea typeface="Edu QLD Beginner"/>
              <a:cs typeface="Edu QLD Beginner"/>
              <a:sym typeface="Edu QLD Beginn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6"/>
          <p:cNvSpPr txBox="1"/>
          <p:nvPr>
            <p:ph type="title"/>
          </p:nvPr>
        </p:nvSpPr>
        <p:spPr>
          <a:xfrm>
            <a:off x="713100" y="463725"/>
            <a:ext cx="7717800" cy="6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 media stats</a:t>
            </a:r>
            <a:endParaRPr/>
          </a:p>
        </p:txBody>
      </p:sp>
      <p:sp>
        <p:nvSpPr>
          <p:cNvPr id="511" name="Google Shape;511;p46"/>
          <p:cNvSpPr txBox="1"/>
          <p:nvPr/>
        </p:nvSpPr>
        <p:spPr>
          <a:xfrm>
            <a:off x="4490625" y="2646462"/>
            <a:ext cx="3936900" cy="34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Edu QLD Beginner"/>
                <a:ea typeface="Edu QLD Beginner"/>
                <a:cs typeface="Edu QLD Beginner"/>
                <a:sym typeface="Edu QLD Beginner"/>
              </a:rPr>
              <a:t>Platforms with most users</a:t>
            </a:r>
            <a:endParaRPr b="1" sz="2200">
              <a:solidFill>
                <a:schemeClr val="dk1"/>
              </a:solidFill>
              <a:latin typeface="Edu QLD Beginner"/>
              <a:ea typeface="Edu QLD Beginner"/>
              <a:cs typeface="Edu QLD Beginner"/>
              <a:sym typeface="Edu QLD Beginner"/>
            </a:endParaRPr>
          </a:p>
        </p:txBody>
      </p:sp>
      <p:sp>
        <p:nvSpPr>
          <p:cNvPr id="512" name="Google Shape;512;p46"/>
          <p:cNvSpPr txBox="1"/>
          <p:nvPr/>
        </p:nvSpPr>
        <p:spPr>
          <a:xfrm>
            <a:off x="1105630" y="3985315"/>
            <a:ext cx="1381800" cy="3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ssistant"/>
                <a:ea typeface="Assistant"/>
                <a:cs typeface="Assistant"/>
                <a:sym typeface="Assistant"/>
              </a:rPr>
              <a:t>Country 1 users</a:t>
            </a:r>
            <a:endParaRPr sz="1200">
              <a:solidFill>
                <a:schemeClr val="dk1"/>
              </a:solidFill>
              <a:latin typeface="Assistant"/>
              <a:ea typeface="Assistant"/>
              <a:cs typeface="Assistant"/>
              <a:sym typeface="Assistant"/>
            </a:endParaRPr>
          </a:p>
        </p:txBody>
      </p:sp>
      <p:sp>
        <p:nvSpPr>
          <p:cNvPr id="513" name="Google Shape;513;p46"/>
          <p:cNvSpPr txBox="1"/>
          <p:nvPr/>
        </p:nvSpPr>
        <p:spPr>
          <a:xfrm>
            <a:off x="1105630" y="3710756"/>
            <a:ext cx="13818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Edu QLD Beginner"/>
                <a:ea typeface="Edu QLD Beginner"/>
                <a:cs typeface="Edu QLD Beginner"/>
                <a:sym typeface="Edu QLD Beginner"/>
              </a:rPr>
              <a:t>Xxx billion</a:t>
            </a:r>
            <a:endParaRPr b="1" sz="1800">
              <a:solidFill>
                <a:schemeClr val="dk1"/>
              </a:solidFill>
              <a:latin typeface="Edu QLD Beginner"/>
              <a:ea typeface="Edu QLD Beginner"/>
              <a:cs typeface="Edu QLD Beginner"/>
              <a:sym typeface="Edu QLD Beginner"/>
            </a:endParaRPr>
          </a:p>
        </p:txBody>
      </p:sp>
      <p:sp>
        <p:nvSpPr>
          <p:cNvPr id="514" name="Google Shape;514;p46"/>
          <p:cNvSpPr/>
          <p:nvPr/>
        </p:nvSpPr>
        <p:spPr>
          <a:xfrm>
            <a:off x="939229" y="3821671"/>
            <a:ext cx="136500" cy="136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6"/>
          <p:cNvSpPr txBox="1"/>
          <p:nvPr/>
        </p:nvSpPr>
        <p:spPr>
          <a:xfrm>
            <a:off x="713029" y="1154979"/>
            <a:ext cx="37776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Edu QLD Beginner"/>
                <a:ea typeface="Edu QLD Beginner"/>
                <a:cs typeface="Edu QLD Beginner"/>
                <a:sym typeface="Edu QLD Beginner"/>
              </a:rPr>
              <a:t>Worldwide reach</a:t>
            </a:r>
            <a:endParaRPr b="1" sz="2200">
              <a:solidFill>
                <a:schemeClr val="dk1"/>
              </a:solidFill>
              <a:latin typeface="Edu QLD Beginner"/>
              <a:ea typeface="Edu QLD Beginner"/>
              <a:cs typeface="Edu QLD Beginner"/>
              <a:sym typeface="Edu QLD Beginner"/>
            </a:endParaRPr>
          </a:p>
        </p:txBody>
      </p:sp>
      <p:sp>
        <p:nvSpPr>
          <p:cNvPr id="516" name="Google Shape;516;p46"/>
          <p:cNvSpPr txBox="1"/>
          <p:nvPr/>
        </p:nvSpPr>
        <p:spPr>
          <a:xfrm>
            <a:off x="2833730" y="3985315"/>
            <a:ext cx="1381800" cy="3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ssistant"/>
                <a:ea typeface="Assistant"/>
                <a:cs typeface="Assistant"/>
                <a:sym typeface="Assistant"/>
              </a:rPr>
              <a:t>Country 2 users</a:t>
            </a:r>
            <a:endParaRPr sz="1200">
              <a:solidFill>
                <a:schemeClr val="dk1"/>
              </a:solidFill>
              <a:latin typeface="Assistant"/>
              <a:ea typeface="Assistant"/>
              <a:cs typeface="Assistant"/>
              <a:sym typeface="Assistant"/>
            </a:endParaRPr>
          </a:p>
        </p:txBody>
      </p:sp>
      <p:sp>
        <p:nvSpPr>
          <p:cNvPr id="517" name="Google Shape;517;p46"/>
          <p:cNvSpPr txBox="1"/>
          <p:nvPr/>
        </p:nvSpPr>
        <p:spPr>
          <a:xfrm>
            <a:off x="2833730" y="3710756"/>
            <a:ext cx="13818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Edu QLD Beginner"/>
                <a:ea typeface="Edu QLD Beginner"/>
                <a:cs typeface="Edu QLD Beginner"/>
                <a:sym typeface="Edu QLD Beginner"/>
              </a:rPr>
              <a:t>Xxx billion</a:t>
            </a:r>
            <a:endParaRPr b="1" sz="1800">
              <a:solidFill>
                <a:schemeClr val="dk1"/>
              </a:solidFill>
              <a:latin typeface="Edu QLD Beginner"/>
              <a:ea typeface="Edu QLD Beginner"/>
              <a:cs typeface="Edu QLD Beginner"/>
              <a:sym typeface="Edu QLD Beginner"/>
            </a:endParaRPr>
          </a:p>
        </p:txBody>
      </p:sp>
      <p:sp>
        <p:nvSpPr>
          <p:cNvPr id="518" name="Google Shape;518;p46"/>
          <p:cNvSpPr/>
          <p:nvPr/>
        </p:nvSpPr>
        <p:spPr>
          <a:xfrm>
            <a:off x="2667329" y="3821671"/>
            <a:ext cx="136500" cy="136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6"/>
          <p:cNvSpPr txBox="1"/>
          <p:nvPr/>
        </p:nvSpPr>
        <p:spPr>
          <a:xfrm>
            <a:off x="4482200" y="2129106"/>
            <a:ext cx="1198800" cy="34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Users worldwide</a:t>
            </a:r>
            <a:endParaRPr sz="1200">
              <a:solidFill>
                <a:schemeClr val="dk1"/>
              </a:solidFill>
              <a:latin typeface="Assistant"/>
              <a:ea typeface="Assistant"/>
              <a:cs typeface="Assistant"/>
              <a:sym typeface="Assistant"/>
            </a:endParaRPr>
          </a:p>
        </p:txBody>
      </p:sp>
      <p:sp>
        <p:nvSpPr>
          <p:cNvPr id="520" name="Google Shape;520;p46"/>
          <p:cNvSpPr txBox="1"/>
          <p:nvPr/>
        </p:nvSpPr>
        <p:spPr>
          <a:xfrm>
            <a:off x="4482200" y="1800164"/>
            <a:ext cx="1198800" cy="34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Edu QLD Beginner"/>
                <a:ea typeface="Edu QLD Beginner"/>
                <a:cs typeface="Edu QLD Beginner"/>
                <a:sym typeface="Edu QLD Beginner"/>
              </a:rPr>
              <a:t>xxx billion</a:t>
            </a:r>
            <a:endParaRPr b="1" sz="1800">
              <a:solidFill>
                <a:schemeClr val="dk1"/>
              </a:solidFill>
              <a:latin typeface="Edu QLD Beginner"/>
              <a:ea typeface="Edu QLD Beginner"/>
              <a:cs typeface="Edu QLD Beginner"/>
              <a:sym typeface="Edu QLD Beginner"/>
            </a:endParaRPr>
          </a:p>
        </p:txBody>
      </p:sp>
      <p:sp>
        <p:nvSpPr>
          <p:cNvPr id="521" name="Google Shape;521;p46"/>
          <p:cNvSpPr txBox="1"/>
          <p:nvPr/>
        </p:nvSpPr>
        <p:spPr>
          <a:xfrm>
            <a:off x="5825125" y="2129106"/>
            <a:ext cx="1198800" cy="34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Average time spent</a:t>
            </a:r>
            <a:endParaRPr sz="1200">
              <a:solidFill>
                <a:schemeClr val="dk1"/>
              </a:solidFill>
              <a:latin typeface="Assistant"/>
              <a:ea typeface="Assistant"/>
              <a:cs typeface="Assistant"/>
              <a:sym typeface="Assistant"/>
            </a:endParaRPr>
          </a:p>
        </p:txBody>
      </p:sp>
      <p:sp>
        <p:nvSpPr>
          <p:cNvPr id="522" name="Google Shape;522;p46"/>
          <p:cNvSpPr txBox="1"/>
          <p:nvPr/>
        </p:nvSpPr>
        <p:spPr>
          <a:xfrm>
            <a:off x="5825125" y="1800164"/>
            <a:ext cx="1198800" cy="34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Edu QLD Beginner"/>
                <a:ea typeface="Edu QLD Beginner"/>
                <a:cs typeface="Edu QLD Beginner"/>
                <a:sym typeface="Edu QLD Beginner"/>
              </a:rPr>
              <a:t>Xh xmin</a:t>
            </a:r>
            <a:endParaRPr b="1" sz="1800">
              <a:solidFill>
                <a:schemeClr val="dk1"/>
              </a:solidFill>
              <a:latin typeface="Edu QLD Beginner"/>
              <a:ea typeface="Edu QLD Beginner"/>
              <a:cs typeface="Edu QLD Beginner"/>
              <a:sym typeface="Edu QLD Beginner"/>
            </a:endParaRPr>
          </a:p>
        </p:txBody>
      </p:sp>
      <p:sp>
        <p:nvSpPr>
          <p:cNvPr id="523" name="Google Shape;523;p46"/>
          <p:cNvSpPr txBox="1"/>
          <p:nvPr/>
        </p:nvSpPr>
        <p:spPr>
          <a:xfrm>
            <a:off x="7168050" y="2129106"/>
            <a:ext cx="1198800" cy="34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Number of platforms used</a:t>
            </a:r>
            <a:endParaRPr sz="1200">
              <a:solidFill>
                <a:schemeClr val="dk1"/>
              </a:solidFill>
              <a:latin typeface="Assistant"/>
              <a:ea typeface="Assistant"/>
              <a:cs typeface="Assistant"/>
              <a:sym typeface="Assistant"/>
            </a:endParaRPr>
          </a:p>
        </p:txBody>
      </p:sp>
      <p:sp>
        <p:nvSpPr>
          <p:cNvPr id="524" name="Google Shape;524;p46"/>
          <p:cNvSpPr txBox="1"/>
          <p:nvPr/>
        </p:nvSpPr>
        <p:spPr>
          <a:xfrm>
            <a:off x="7168050" y="1800164"/>
            <a:ext cx="1198800" cy="34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Edu QLD Beginner"/>
                <a:ea typeface="Edu QLD Beginner"/>
                <a:cs typeface="Edu QLD Beginner"/>
                <a:sym typeface="Edu QLD Beginner"/>
              </a:rPr>
              <a:t>Xx</a:t>
            </a:r>
            <a:endParaRPr b="1" sz="1800">
              <a:solidFill>
                <a:schemeClr val="dk1"/>
              </a:solidFill>
              <a:latin typeface="Edu QLD Beginner"/>
              <a:ea typeface="Edu QLD Beginner"/>
              <a:cs typeface="Edu QLD Beginner"/>
              <a:sym typeface="Edu QLD Beginner"/>
            </a:endParaRPr>
          </a:p>
        </p:txBody>
      </p:sp>
      <p:sp>
        <p:nvSpPr>
          <p:cNvPr id="525" name="Google Shape;525;p46"/>
          <p:cNvSpPr txBox="1"/>
          <p:nvPr/>
        </p:nvSpPr>
        <p:spPr>
          <a:xfrm>
            <a:off x="720000" y="4370043"/>
            <a:ext cx="7704000" cy="20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ssistant"/>
                <a:ea typeface="Assistant"/>
                <a:cs typeface="Assistant"/>
                <a:sym typeface="Assistant"/>
              </a:rPr>
              <a:t>Follow the link in the graph to modify its data and then paste the new one here. </a:t>
            </a:r>
            <a:r>
              <a:rPr b="1" lang="en" sz="1000" u="sng">
                <a:solidFill>
                  <a:schemeClr val="hlink"/>
                </a:solidFill>
                <a:latin typeface="Assistant"/>
                <a:ea typeface="Assistant"/>
                <a:cs typeface="Assistant"/>
                <a:sym typeface="Assistant"/>
                <a:hlinkClick r:id="rId3"/>
              </a:rPr>
              <a:t>For more info, click here</a:t>
            </a:r>
            <a:endParaRPr b="1" sz="1000">
              <a:solidFill>
                <a:schemeClr val="dk1"/>
              </a:solidFill>
              <a:latin typeface="Assistant"/>
              <a:ea typeface="Assistant"/>
              <a:cs typeface="Assistant"/>
              <a:sym typeface="Assistant"/>
            </a:endParaRPr>
          </a:p>
        </p:txBody>
      </p:sp>
      <p:pic>
        <p:nvPicPr>
          <p:cNvPr id="526" name="Google Shape;526;p46" title="Gráfico">
            <a:hlinkClick r:id="rId4"/>
          </p:cNvPr>
          <p:cNvPicPr preferRelativeResize="0"/>
          <p:nvPr/>
        </p:nvPicPr>
        <p:blipFill rotWithShape="1">
          <a:blip r:embed="rId5">
            <a:alphaModFix/>
          </a:blip>
          <a:srcRect b="4517" l="0" r="0" t="8617"/>
          <a:stretch/>
        </p:blipFill>
        <p:spPr>
          <a:xfrm>
            <a:off x="4603950" y="3068225"/>
            <a:ext cx="3710249" cy="1198400"/>
          </a:xfrm>
          <a:prstGeom prst="rect">
            <a:avLst/>
          </a:prstGeom>
          <a:noFill/>
          <a:ln>
            <a:noFill/>
          </a:ln>
        </p:spPr>
      </p:pic>
      <p:grpSp>
        <p:nvGrpSpPr>
          <p:cNvPr id="527" name="Google Shape;527;p46"/>
          <p:cNvGrpSpPr/>
          <p:nvPr/>
        </p:nvGrpSpPr>
        <p:grpSpPr>
          <a:xfrm>
            <a:off x="6227872" y="1287880"/>
            <a:ext cx="393314" cy="393314"/>
            <a:chOff x="3271200" y="1435075"/>
            <a:chExt cx="481825" cy="481825"/>
          </a:xfrm>
        </p:grpSpPr>
        <p:sp>
          <p:nvSpPr>
            <p:cNvPr id="528" name="Google Shape;528;p46"/>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 name="Google Shape;529;p46"/>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 name="Google Shape;530;p46"/>
          <p:cNvGrpSpPr/>
          <p:nvPr/>
        </p:nvGrpSpPr>
        <p:grpSpPr>
          <a:xfrm>
            <a:off x="4884942" y="1287880"/>
            <a:ext cx="393314" cy="393314"/>
            <a:chOff x="4456875" y="1435075"/>
            <a:chExt cx="481825" cy="481825"/>
          </a:xfrm>
        </p:grpSpPr>
        <p:sp>
          <p:nvSpPr>
            <p:cNvPr id="531" name="Google Shape;531;p46"/>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 name="Google Shape;532;p46"/>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 name="Google Shape;533;p46"/>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 name="Google Shape;534;p46"/>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 name="Google Shape;535;p46"/>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 name="Google Shape;536;p46"/>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 name="Google Shape;537;p46"/>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 name="Google Shape;538;p46"/>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 name="Google Shape;539;p46"/>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 name="Google Shape;540;p46"/>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 name="Google Shape;541;p46"/>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 name="Google Shape;542;p46"/>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 name="Google Shape;543;p46"/>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 name="Google Shape;544;p46"/>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 name="Google Shape;545;p46"/>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 name="Google Shape;546;p46"/>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 name="Google Shape;547;p46"/>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 name="Google Shape;548;p46"/>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 name="Google Shape;549;p46"/>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 name="Google Shape;550;p46"/>
          <p:cNvGrpSpPr/>
          <p:nvPr/>
        </p:nvGrpSpPr>
        <p:grpSpPr>
          <a:xfrm>
            <a:off x="7570789" y="1300175"/>
            <a:ext cx="393314" cy="368723"/>
            <a:chOff x="4456875" y="2635825"/>
            <a:chExt cx="481825" cy="451700"/>
          </a:xfrm>
        </p:grpSpPr>
        <p:sp>
          <p:nvSpPr>
            <p:cNvPr id="551" name="Google Shape;551;p4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 name="Google Shape;552;p4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 name="Google Shape;553;p4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 name="Google Shape;554;p4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 name="Google Shape;555;p4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 name="Google Shape;556;p4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557" name="Google Shape;557;p46" title="Gráfico">
            <a:hlinkClick r:id="rId6"/>
          </p:cNvPr>
          <p:cNvPicPr preferRelativeResize="0"/>
          <p:nvPr/>
        </p:nvPicPr>
        <p:blipFill>
          <a:blip r:embed="rId7">
            <a:alphaModFix/>
          </a:blip>
          <a:stretch>
            <a:fillRect/>
          </a:stretch>
        </p:blipFill>
        <p:spPr>
          <a:xfrm>
            <a:off x="863920" y="1623475"/>
            <a:ext cx="3208071" cy="1983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7"/>
          <p:cNvSpPr txBox="1"/>
          <p:nvPr>
            <p:ph type="title"/>
          </p:nvPr>
        </p:nvSpPr>
        <p:spPr>
          <a:xfrm>
            <a:off x="713100" y="463725"/>
            <a:ext cx="7717800" cy="6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studies</a:t>
            </a:r>
            <a:endParaRPr/>
          </a:p>
        </p:txBody>
      </p:sp>
      <p:graphicFrame>
        <p:nvGraphicFramePr>
          <p:cNvPr id="563" name="Google Shape;563;p47"/>
          <p:cNvGraphicFramePr/>
          <p:nvPr/>
        </p:nvGraphicFramePr>
        <p:xfrm>
          <a:off x="1122913" y="1267218"/>
          <a:ext cx="3000000" cy="3000000"/>
        </p:xfrm>
        <a:graphic>
          <a:graphicData uri="http://schemas.openxmlformats.org/drawingml/2006/table">
            <a:tbl>
              <a:tblPr>
                <a:noFill/>
                <a:tableStyleId>{81A5D8FF-DDD1-4568-B446-25E638DA5331}</a:tableStyleId>
              </a:tblPr>
              <a:tblGrid>
                <a:gridCol w="972375"/>
                <a:gridCol w="2321075"/>
                <a:gridCol w="1201025"/>
                <a:gridCol w="1202600"/>
                <a:gridCol w="1201100"/>
              </a:tblGrid>
              <a:tr h="412900">
                <a:tc gridSpan="2">
                  <a:txBody>
                    <a:bodyPr/>
                    <a:lstStyle/>
                    <a:p>
                      <a:pPr indent="0" lvl="0" marL="0" rtl="0" algn="l">
                        <a:spcBef>
                          <a:spcPts val="0"/>
                        </a:spcBef>
                        <a:spcAft>
                          <a:spcPts val="0"/>
                        </a:spcAft>
                        <a:buNone/>
                      </a:pPr>
                      <a:r>
                        <a:rPr b="1" lang="en" sz="2200">
                          <a:solidFill>
                            <a:schemeClr val="dk1"/>
                          </a:solidFill>
                          <a:latin typeface="Edu QLD Beginner"/>
                          <a:ea typeface="Edu QLD Beginner"/>
                          <a:cs typeface="Edu QLD Beginner"/>
                          <a:sym typeface="Edu QLD Beginner"/>
                        </a:rPr>
                        <a:t>Instagram giveaway</a:t>
                      </a:r>
                      <a:endParaRPr b="1" sz="2200">
                        <a:solidFill>
                          <a:schemeClr val="dk1"/>
                        </a:solidFill>
                        <a:latin typeface="Edu QLD Beginner"/>
                        <a:ea typeface="Edu QLD Beginner"/>
                        <a:cs typeface="Edu QLD Beginner"/>
                        <a:sym typeface="Edu QLD Beginner"/>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hMerge="1"/>
                <a:tc gridSpan="3">
                  <a:txBody>
                    <a:bodyPr/>
                    <a:lstStyle/>
                    <a:p>
                      <a:pPr indent="0" lvl="0" marL="0" rtl="0" algn="l">
                        <a:spcBef>
                          <a:spcPts val="0"/>
                        </a:spcBef>
                        <a:spcAft>
                          <a:spcPts val="0"/>
                        </a:spcAft>
                        <a:buNone/>
                      </a:pPr>
                      <a:r>
                        <a:rPr b="1" lang="en" sz="2200">
                          <a:solidFill>
                            <a:schemeClr val="dk1"/>
                          </a:solidFill>
                          <a:latin typeface="Edu QLD Beginner"/>
                          <a:ea typeface="Edu QLD Beginner"/>
                          <a:cs typeface="Edu QLD Beginner"/>
                          <a:sym typeface="Edu QLD Beginner"/>
                        </a:rPr>
                        <a:t>R</a:t>
                      </a:r>
                      <a:r>
                        <a:rPr b="1" lang="en" sz="2200">
                          <a:solidFill>
                            <a:schemeClr val="dk1"/>
                          </a:solidFill>
                          <a:latin typeface="Edu QLD Beginner"/>
                          <a:ea typeface="Edu QLD Beginner"/>
                          <a:cs typeface="Edu QLD Beginner"/>
                          <a:sym typeface="Edu QLD Beginner"/>
                        </a:rPr>
                        <a:t>esults</a:t>
                      </a:r>
                      <a:endParaRPr b="1" sz="2200">
                        <a:solidFill>
                          <a:schemeClr val="dk1"/>
                        </a:solidFill>
                        <a:latin typeface="Edu QLD Beginner"/>
                        <a:ea typeface="Edu QLD Beginner"/>
                        <a:cs typeface="Edu QLD Beginner"/>
                        <a:sym typeface="Edu QLD Beginner"/>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hMerge="1"/>
                <a:tc hMerge="1"/>
              </a:tr>
              <a:tr h="412900">
                <a:tc rowSpan="2">
                  <a:txBody>
                    <a:bodyPr/>
                    <a:lstStyle/>
                    <a:p>
                      <a:pPr indent="0" lvl="0" marL="0" rtl="0" algn="l">
                        <a:spcBef>
                          <a:spcPts val="0"/>
                        </a:spcBef>
                        <a:spcAft>
                          <a:spcPts val="0"/>
                        </a:spcAft>
                        <a:buNone/>
                      </a:pPr>
                      <a:r>
                        <a:t/>
                      </a:r>
                      <a:endParaRPr sz="1200">
                        <a:solidFill>
                          <a:schemeClr val="dk1"/>
                        </a:solidFill>
                        <a:latin typeface="Assistant"/>
                        <a:ea typeface="Assistant"/>
                        <a:cs typeface="Assistant"/>
                        <a:sym typeface="Assistant"/>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l">
                        <a:spcBef>
                          <a:spcPts val="0"/>
                        </a:spcBef>
                        <a:spcAft>
                          <a:spcPts val="0"/>
                        </a:spcAft>
                        <a:buNone/>
                      </a:pPr>
                      <a:r>
                        <a:rPr lang="en" sz="1200">
                          <a:solidFill>
                            <a:schemeClr val="dk1"/>
                          </a:solidFill>
                          <a:latin typeface="Assistant"/>
                          <a:ea typeface="Assistant"/>
                          <a:cs typeface="Assistant"/>
                          <a:sym typeface="Assistant"/>
                        </a:rPr>
                        <a:t>A product giveaway for our second anniversary</a:t>
                      </a:r>
                      <a:endParaRPr sz="1200">
                        <a:solidFill>
                          <a:schemeClr val="dk1"/>
                        </a:solidFill>
                        <a:latin typeface="Assistant"/>
                        <a:ea typeface="Assistant"/>
                        <a:cs typeface="Assistant"/>
                        <a:sym typeface="Assistant"/>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accent5"/>
                          </a:solidFill>
                          <a:latin typeface="Edu QLD Beginner"/>
                          <a:ea typeface="Edu QLD Beginner"/>
                          <a:cs typeface="Edu QLD Beginner"/>
                          <a:sym typeface="Edu QLD Beginner"/>
                        </a:rPr>
                        <a:t>23%</a:t>
                      </a:r>
                      <a:endParaRPr b="1" sz="2200">
                        <a:solidFill>
                          <a:schemeClr val="accent5"/>
                        </a:solidFill>
                        <a:latin typeface="Edu QLD Beginner"/>
                        <a:ea typeface="Edu QLD Beginner"/>
                        <a:cs typeface="Edu QLD Beginner"/>
                        <a:sym typeface="Edu QLD Beginner"/>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accent5"/>
                          </a:solidFill>
                          <a:latin typeface="Edu QLD Beginner"/>
                          <a:ea typeface="Edu QLD Beginner"/>
                          <a:cs typeface="Edu QLD Beginner"/>
                          <a:sym typeface="Edu QLD Beginner"/>
                        </a:rPr>
                        <a:t>80%</a:t>
                      </a:r>
                      <a:endParaRPr b="1" sz="2200">
                        <a:solidFill>
                          <a:schemeClr val="accent5"/>
                        </a:solidFill>
                        <a:latin typeface="Edu QLD Beginner"/>
                        <a:ea typeface="Edu QLD Beginner"/>
                        <a:cs typeface="Edu QLD Beginner"/>
                        <a:sym typeface="Edu QLD Beginner"/>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accent5"/>
                          </a:solidFill>
                          <a:latin typeface="Edu QLD Beginner"/>
                          <a:ea typeface="Edu QLD Beginner"/>
                          <a:cs typeface="Edu QLD Beginner"/>
                          <a:sym typeface="Edu QLD Beginner"/>
                        </a:rPr>
                        <a:t>+10%</a:t>
                      </a:r>
                      <a:endParaRPr b="1" sz="2200">
                        <a:solidFill>
                          <a:schemeClr val="accent5"/>
                        </a:solidFill>
                        <a:latin typeface="Edu QLD Beginner"/>
                        <a:ea typeface="Edu QLD Beginner"/>
                        <a:cs typeface="Edu QLD Beginner"/>
                        <a:sym typeface="Edu QLD Beginner"/>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4925">
                <a:tc vMerge="1"/>
                <a:tc vMerge="1"/>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Increase in website traffic</a:t>
                      </a:r>
                      <a:endParaRPr sz="1200">
                        <a:solidFill>
                          <a:schemeClr val="dk1"/>
                        </a:solidFill>
                        <a:latin typeface="Assistant"/>
                        <a:ea typeface="Assistant"/>
                        <a:cs typeface="Assistant"/>
                        <a:sym typeface="Assistant"/>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Increase in sales</a:t>
                      </a:r>
                      <a:endParaRPr sz="1200">
                        <a:solidFill>
                          <a:schemeClr val="dk1"/>
                        </a:solidFill>
                        <a:latin typeface="Assistant"/>
                        <a:ea typeface="Assistant"/>
                        <a:cs typeface="Assistant"/>
                        <a:sym typeface="Assistant"/>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Increase in clicks</a:t>
                      </a:r>
                      <a:endParaRPr sz="1200">
                        <a:solidFill>
                          <a:schemeClr val="dk1"/>
                        </a:solidFill>
                        <a:latin typeface="Assistant"/>
                        <a:ea typeface="Assistant"/>
                        <a:cs typeface="Assistant"/>
                        <a:sym typeface="Assistant"/>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2900">
                <a:tc gridSpan="2">
                  <a:txBody>
                    <a:bodyPr/>
                    <a:lstStyle/>
                    <a:p>
                      <a:pPr indent="0" lvl="0" marL="0" rtl="0" algn="l">
                        <a:spcBef>
                          <a:spcPts val="0"/>
                        </a:spcBef>
                        <a:spcAft>
                          <a:spcPts val="0"/>
                        </a:spcAft>
                        <a:buNone/>
                      </a:pPr>
                      <a:r>
                        <a:rPr b="1" lang="en" sz="2200">
                          <a:solidFill>
                            <a:schemeClr val="dk1"/>
                          </a:solidFill>
                          <a:latin typeface="Edu QLD Beginner"/>
                          <a:ea typeface="Edu QLD Beginner"/>
                          <a:cs typeface="Edu QLD Beginner"/>
                          <a:sym typeface="Edu QLD Beginner"/>
                        </a:rPr>
                        <a:t>A</a:t>
                      </a:r>
                      <a:r>
                        <a:rPr b="1" lang="en" sz="2200">
                          <a:solidFill>
                            <a:schemeClr val="dk1"/>
                          </a:solidFill>
                          <a:latin typeface="Edu QLD Beginner"/>
                          <a:ea typeface="Edu QLD Beginner"/>
                          <a:cs typeface="Edu QLD Beginner"/>
                          <a:sym typeface="Edu QLD Beginner"/>
                        </a:rPr>
                        <a:t>pproach</a:t>
                      </a:r>
                      <a:endParaRPr b="1" sz="2200">
                        <a:solidFill>
                          <a:schemeClr val="dk1"/>
                        </a:solidFill>
                        <a:latin typeface="Edu QLD Beginner"/>
                        <a:ea typeface="Edu QLD Beginner"/>
                        <a:cs typeface="Edu QLD Beginner"/>
                        <a:sym typeface="Edu QLD Beginner"/>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hMerge="1"/>
                <a:tc gridSpan="3">
                  <a:txBody>
                    <a:bodyPr/>
                    <a:lstStyle/>
                    <a:p>
                      <a:pPr indent="0" lvl="0" marL="0" rtl="0" algn="l">
                        <a:spcBef>
                          <a:spcPts val="0"/>
                        </a:spcBef>
                        <a:spcAft>
                          <a:spcPts val="0"/>
                        </a:spcAft>
                        <a:buNone/>
                      </a:pPr>
                      <a:r>
                        <a:rPr b="1" lang="en" sz="2200">
                          <a:solidFill>
                            <a:schemeClr val="dk1"/>
                          </a:solidFill>
                          <a:latin typeface="Edu QLD Beginner"/>
                          <a:ea typeface="Edu QLD Beginner"/>
                          <a:cs typeface="Edu QLD Beginner"/>
                          <a:sym typeface="Edu QLD Beginner"/>
                        </a:rPr>
                        <a:t>K</a:t>
                      </a:r>
                      <a:r>
                        <a:rPr b="1" lang="en" sz="2200">
                          <a:solidFill>
                            <a:schemeClr val="dk1"/>
                          </a:solidFill>
                          <a:latin typeface="Edu QLD Beginner"/>
                          <a:ea typeface="Edu QLD Beginner"/>
                          <a:cs typeface="Edu QLD Beginner"/>
                          <a:sym typeface="Edu QLD Beginner"/>
                        </a:rPr>
                        <a:t>ey takeaway 1</a:t>
                      </a:r>
                      <a:endParaRPr b="1" sz="2200">
                        <a:solidFill>
                          <a:schemeClr val="dk1"/>
                        </a:solidFill>
                        <a:latin typeface="Edu QLD Beginner"/>
                        <a:ea typeface="Edu QLD Beginner"/>
                        <a:cs typeface="Edu QLD Beginner"/>
                        <a:sym typeface="Edu QLD Beginner"/>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hMerge="1"/>
                <a:tc hMerge="1"/>
              </a:tr>
              <a:tr h="480725">
                <a:tc gridSpan="2" rowSpan="3">
                  <a:txBody>
                    <a:bodyPr/>
                    <a:lstStyle/>
                    <a:p>
                      <a:pPr indent="-190500" lvl="0" marL="342900" rtl="0" algn="l">
                        <a:spcBef>
                          <a:spcPts val="0"/>
                        </a:spcBef>
                        <a:spcAft>
                          <a:spcPts val="0"/>
                        </a:spcAft>
                        <a:buClr>
                          <a:schemeClr val="accent5"/>
                        </a:buClr>
                        <a:buSzPts val="1200"/>
                        <a:buFont typeface="Assistant"/>
                        <a:buChar char="●"/>
                      </a:pPr>
                      <a:r>
                        <a:rPr lang="en" sz="1200">
                          <a:solidFill>
                            <a:schemeClr val="dk1"/>
                          </a:solidFill>
                          <a:latin typeface="Assistant"/>
                          <a:ea typeface="Assistant"/>
                          <a:cs typeface="Assistant"/>
                          <a:sym typeface="Assistant"/>
                        </a:rPr>
                        <a:t>Preparing a set of posts and stories we can share on Instagram to let more people know about our brand</a:t>
                      </a:r>
                      <a:endParaRPr sz="1200">
                        <a:solidFill>
                          <a:schemeClr val="dk1"/>
                        </a:solidFill>
                        <a:latin typeface="Assistant"/>
                        <a:ea typeface="Assistant"/>
                        <a:cs typeface="Assistant"/>
                        <a:sym typeface="Assistant"/>
                      </a:endParaRPr>
                    </a:p>
                    <a:p>
                      <a:pPr indent="-190500" lvl="0" marL="342900" rtl="0" algn="l">
                        <a:spcBef>
                          <a:spcPts val="0"/>
                        </a:spcBef>
                        <a:spcAft>
                          <a:spcPts val="0"/>
                        </a:spcAft>
                        <a:buClr>
                          <a:schemeClr val="accent5"/>
                        </a:buClr>
                        <a:buSzPts val="1200"/>
                        <a:buFont typeface="Assistant"/>
                        <a:buChar char="●"/>
                      </a:pPr>
                      <a:r>
                        <a:rPr lang="en" sz="1200">
                          <a:solidFill>
                            <a:schemeClr val="dk1"/>
                          </a:solidFill>
                          <a:latin typeface="Assistant"/>
                          <a:ea typeface="Assistant"/>
                          <a:cs typeface="Assistant"/>
                          <a:sym typeface="Assistant"/>
                        </a:rPr>
                        <a:t>We can get shared more and maybe reach virality if our content is attractive and easy to share</a:t>
                      </a:r>
                      <a:endParaRPr sz="1200">
                        <a:solidFill>
                          <a:schemeClr val="dk1"/>
                        </a:solidFill>
                        <a:latin typeface="Assistant"/>
                        <a:ea typeface="Assistant"/>
                        <a:cs typeface="Assistant"/>
                        <a:sym typeface="Assistant"/>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3" hMerge="1"/>
                <a:tc gridSpan="3">
                  <a:txBody>
                    <a:bodyPr/>
                    <a:lstStyle/>
                    <a:p>
                      <a:pPr indent="0" lvl="0" marL="0" rtl="0" algn="l">
                        <a:spcBef>
                          <a:spcPts val="0"/>
                        </a:spcBef>
                        <a:spcAft>
                          <a:spcPts val="0"/>
                        </a:spcAft>
                        <a:buNone/>
                      </a:pPr>
                      <a:r>
                        <a:rPr lang="en" sz="1200">
                          <a:solidFill>
                            <a:schemeClr val="dk1"/>
                          </a:solidFill>
                          <a:latin typeface="Assistant"/>
                          <a:ea typeface="Assistant"/>
                          <a:cs typeface="Assistant"/>
                          <a:sym typeface="Assistant"/>
                        </a:rPr>
                        <a:t>Content posted on weekdays is shared more</a:t>
                      </a:r>
                      <a:endParaRPr sz="1200">
                        <a:solidFill>
                          <a:schemeClr val="dk1"/>
                        </a:solidFill>
                        <a:latin typeface="Assistant"/>
                        <a:ea typeface="Assistant"/>
                        <a:cs typeface="Assistant"/>
                        <a:sym typeface="Assistant"/>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r>
              <a:tr h="412900">
                <a:tc gridSpan="2" vMerge="1"/>
                <a:tc hMerge="1" vMerge="1"/>
                <a:tc gridSpan="3">
                  <a:txBody>
                    <a:bodyPr/>
                    <a:lstStyle/>
                    <a:p>
                      <a:pPr indent="0" lvl="0" marL="0" rtl="0" algn="l">
                        <a:spcBef>
                          <a:spcPts val="0"/>
                        </a:spcBef>
                        <a:spcAft>
                          <a:spcPts val="0"/>
                        </a:spcAft>
                        <a:buNone/>
                      </a:pPr>
                      <a:r>
                        <a:rPr b="1" lang="en" sz="2200">
                          <a:solidFill>
                            <a:schemeClr val="dk1"/>
                          </a:solidFill>
                          <a:latin typeface="Edu QLD Beginner"/>
                          <a:ea typeface="Edu QLD Beginner"/>
                          <a:cs typeface="Edu QLD Beginner"/>
                          <a:sym typeface="Edu QLD Beginner"/>
                        </a:rPr>
                        <a:t>K</a:t>
                      </a:r>
                      <a:r>
                        <a:rPr b="1" lang="en" sz="2200">
                          <a:solidFill>
                            <a:schemeClr val="dk1"/>
                          </a:solidFill>
                          <a:latin typeface="Edu QLD Beginner"/>
                          <a:ea typeface="Edu QLD Beginner"/>
                          <a:cs typeface="Edu QLD Beginner"/>
                          <a:sym typeface="Edu QLD Beginner"/>
                        </a:rPr>
                        <a:t>ey takeaway 2</a:t>
                      </a:r>
                      <a:endParaRPr b="1" sz="2200">
                        <a:solidFill>
                          <a:schemeClr val="dk1"/>
                        </a:solidFill>
                        <a:latin typeface="Edu QLD Beginner"/>
                        <a:ea typeface="Edu QLD Beginner"/>
                        <a:cs typeface="Edu QLD Beginner"/>
                        <a:sym typeface="Edu QLD Beginner"/>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hMerge="1"/>
                <a:tc hMerge="1"/>
              </a:tr>
              <a:tr h="461875">
                <a:tc gridSpan="2" vMerge="1"/>
                <a:tc hMerge="1" vMerge="1"/>
                <a:tc gridSpan="3">
                  <a:txBody>
                    <a:bodyPr/>
                    <a:lstStyle/>
                    <a:p>
                      <a:pPr indent="0" lvl="0" marL="0" rtl="0" algn="l">
                        <a:spcBef>
                          <a:spcPts val="0"/>
                        </a:spcBef>
                        <a:spcAft>
                          <a:spcPts val="0"/>
                        </a:spcAft>
                        <a:buNone/>
                      </a:pPr>
                      <a:r>
                        <a:rPr lang="en" sz="1200">
                          <a:solidFill>
                            <a:schemeClr val="dk1"/>
                          </a:solidFill>
                          <a:latin typeface="Assistant"/>
                          <a:ea typeface="Assistant"/>
                          <a:cs typeface="Assistant"/>
                          <a:sym typeface="Assistant"/>
                        </a:rPr>
                        <a:t>We must design new content to keep new users</a:t>
                      </a:r>
                      <a:endParaRPr sz="1200">
                        <a:solidFill>
                          <a:schemeClr val="dk1"/>
                        </a:solidFill>
                        <a:latin typeface="Assistant"/>
                        <a:ea typeface="Assistant"/>
                        <a:cs typeface="Assistant"/>
                        <a:sym typeface="Assistant"/>
                      </a:endParaRPr>
                    </a:p>
                  </a:txBody>
                  <a:tcPr marT="45700" marB="4570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r>
            </a:tbl>
          </a:graphicData>
        </a:graphic>
      </p:graphicFrame>
      <p:grpSp>
        <p:nvGrpSpPr>
          <p:cNvPr id="564" name="Google Shape;564;p47"/>
          <p:cNvGrpSpPr/>
          <p:nvPr/>
        </p:nvGrpSpPr>
        <p:grpSpPr>
          <a:xfrm>
            <a:off x="1340792" y="1878718"/>
            <a:ext cx="574095" cy="572693"/>
            <a:chOff x="-64410850" y="4094450"/>
            <a:chExt cx="317425" cy="316650"/>
          </a:xfrm>
        </p:grpSpPr>
        <p:sp>
          <p:nvSpPr>
            <p:cNvPr id="565" name="Google Shape;565;p47"/>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7"/>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7"/>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0"/>
          <p:cNvSpPr txBox="1"/>
          <p:nvPr>
            <p:ph type="title"/>
          </p:nvPr>
        </p:nvSpPr>
        <p:spPr>
          <a:xfrm>
            <a:off x="713100" y="463725"/>
            <a:ext cx="7717800" cy="6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
        <p:nvSpPr>
          <p:cNvPr id="296" name="Google Shape;296;p30"/>
          <p:cNvSpPr txBox="1"/>
          <p:nvPr>
            <p:ph idx="1" type="body"/>
          </p:nvPr>
        </p:nvSpPr>
        <p:spPr>
          <a:xfrm>
            <a:off x="713100" y="1112916"/>
            <a:ext cx="7717800" cy="319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delete this slide when you’re done editing the presentation</a:t>
            </a:r>
            <a:endParaRPr/>
          </a:p>
        </p:txBody>
      </p:sp>
      <p:graphicFrame>
        <p:nvGraphicFramePr>
          <p:cNvPr id="297" name="Google Shape;297;p30"/>
          <p:cNvGraphicFramePr/>
          <p:nvPr/>
        </p:nvGraphicFramePr>
        <p:xfrm>
          <a:off x="787013" y="1568889"/>
          <a:ext cx="3000000" cy="3000000"/>
        </p:xfrm>
        <a:graphic>
          <a:graphicData uri="http://schemas.openxmlformats.org/drawingml/2006/table">
            <a:tbl>
              <a:tblPr>
                <a:noFill/>
                <a:tableStyleId>{81A5D8FF-DDD1-4568-B446-25E638DA5331}</a:tableStyleId>
              </a:tblPr>
              <a:tblGrid>
                <a:gridCol w="2175950"/>
                <a:gridCol w="5394025"/>
              </a:tblGrid>
              <a:tr h="398725">
                <a:tc>
                  <a:txBody>
                    <a:bodyPr/>
                    <a:lstStyle/>
                    <a:p>
                      <a:pPr indent="0" lvl="0" marL="0" rtl="0" algn="l">
                        <a:spcBef>
                          <a:spcPts val="0"/>
                        </a:spcBef>
                        <a:spcAft>
                          <a:spcPts val="0"/>
                        </a:spcAft>
                        <a:buNone/>
                      </a:pPr>
                      <a:r>
                        <a:rPr b="1" lang="en" sz="1100" u="sng">
                          <a:solidFill>
                            <a:schemeClr val="dk1"/>
                          </a:solidFill>
                          <a:latin typeface="Assistant"/>
                          <a:ea typeface="Assistant"/>
                          <a:cs typeface="Assistant"/>
                          <a:sym typeface="Assistant"/>
                          <a:hlinkClick action="ppaction://hlinksldjump" r:id="rId3">
                            <a:extLst>
                              <a:ext uri="{A12FA001-AC4F-418D-AE19-62706E023703}">
                                <ahyp:hlinkClr val="tx"/>
                              </a:ext>
                            </a:extLst>
                          </a:hlinkClick>
                        </a:rPr>
                        <a:t>Fo</a:t>
                      </a:r>
                      <a:r>
                        <a:rPr b="1" lang="en" sz="1100" u="sng">
                          <a:solidFill>
                            <a:schemeClr val="dk1"/>
                          </a:solidFill>
                          <a:latin typeface="Assistant"/>
                          <a:ea typeface="Assistant"/>
                          <a:cs typeface="Assistant"/>
                          <a:sym typeface="Assistant"/>
                          <a:hlinkClick action="ppaction://hlinksldjump" r:id="rId4">
                            <a:extLst>
                              <a:ext uri="{A12FA001-AC4F-418D-AE19-62706E023703}">
                                <ahyp:hlinkClr val="tx"/>
                              </a:ext>
                            </a:extLst>
                          </a:hlinkClick>
                        </a:rPr>
                        <a:t>nts</a:t>
                      </a:r>
                      <a:endParaRPr b="1" sz="1100" u="sng">
                        <a:solidFill>
                          <a:schemeClr val="dk1"/>
                        </a:solidFill>
                        <a:latin typeface="Assistant"/>
                        <a:ea typeface="Assistant"/>
                        <a:cs typeface="Assistant"/>
                        <a:sym typeface="Assistan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1600"/>
                        </a:spcAft>
                        <a:buNone/>
                      </a:pPr>
                      <a:r>
                        <a:rPr lang="en" sz="1100">
                          <a:solidFill>
                            <a:schemeClr val="dk1"/>
                          </a:solidFill>
                          <a:latin typeface="Assistant"/>
                          <a:ea typeface="Assistant"/>
                          <a:cs typeface="Assistant"/>
                          <a:sym typeface="Assistant"/>
                        </a:rPr>
                        <a:t>To view this template correctly in PowerPoint, download and install the fonts we used</a:t>
                      </a:r>
                      <a:endParaRPr sz="1100">
                        <a:solidFill>
                          <a:schemeClr val="dk1"/>
                        </a:solidFill>
                        <a:latin typeface="Assistant"/>
                        <a:ea typeface="Assistant"/>
                        <a:cs typeface="Assistant"/>
                        <a:sym typeface="Assistan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8725">
                <a:tc>
                  <a:txBody>
                    <a:bodyPr/>
                    <a:lstStyle/>
                    <a:p>
                      <a:pPr indent="0" lvl="0" marL="0" rtl="0" algn="l">
                        <a:spcBef>
                          <a:spcPts val="0"/>
                        </a:spcBef>
                        <a:spcAft>
                          <a:spcPts val="0"/>
                        </a:spcAft>
                        <a:buNone/>
                      </a:pPr>
                      <a:r>
                        <a:rPr b="1" lang="en" sz="1100" u="sng">
                          <a:solidFill>
                            <a:schemeClr val="dk1"/>
                          </a:solidFill>
                          <a:latin typeface="Assistant"/>
                          <a:ea typeface="Assistant"/>
                          <a:cs typeface="Assistant"/>
                          <a:sym typeface="Assistant"/>
                          <a:hlinkClick action="ppaction://hlinksldjump" r:id="rId5">
                            <a:extLst>
                              <a:ext uri="{A12FA001-AC4F-418D-AE19-62706E023703}">
                                <ahyp:hlinkClr val="tx"/>
                              </a:ext>
                            </a:extLst>
                          </a:hlinkClick>
                        </a:rPr>
                        <a:t>Used</a:t>
                      </a:r>
                      <a:r>
                        <a:rPr b="1" lang="en" sz="1100">
                          <a:solidFill>
                            <a:schemeClr val="dk1"/>
                          </a:solidFill>
                          <a:latin typeface="Assistant"/>
                          <a:ea typeface="Assistant"/>
                          <a:cs typeface="Assistant"/>
                          <a:sym typeface="Assistant"/>
                        </a:rPr>
                        <a:t> and </a:t>
                      </a:r>
                      <a:r>
                        <a:rPr b="1" lang="en" sz="1100" u="sng">
                          <a:solidFill>
                            <a:schemeClr val="dk1"/>
                          </a:solidFill>
                          <a:latin typeface="Assistant"/>
                          <a:ea typeface="Assistant"/>
                          <a:cs typeface="Assistant"/>
                          <a:sym typeface="Assistant"/>
                          <a:hlinkClick action="ppaction://hlinksldjump" r:id="rId6">
                            <a:extLst>
                              <a:ext uri="{A12FA001-AC4F-418D-AE19-62706E023703}">
                                <ahyp:hlinkClr val="tx"/>
                              </a:ext>
                            </a:extLst>
                          </a:hlinkClick>
                        </a:rPr>
                        <a:t>alternative</a:t>
                      </a:r>
                      <a:r>
                        <a:rPr b="1" lang="en" sz="1100" u="sng">
                          <a:solidFill>
                            <a:schemeClr val="dk1"/>
                          </a:solidFill>
                          <a:latin typeface="Assistant"/>
                          <a:ea typeface="Assistant"/>
                          <a:cs typeface="Assistant"/>
                          <a:sym typeface="Assistant"/>
                          <a:hlinkClick action="ppaction://hlinksldjump" r:id="rId7">
                            <a:extLst>
                              <a:ext uri="{A12FA001-AC4F-418D-AE19-62706E023703}">
                                <ahyp:hlinkClr val="tx"/>
                              </a:ext>
                            </a:extLst>
                          </a:hlinkClick>
                        </a:rPr>
                        <a:t> resources</a:t>
                      </a:r>
                      <a:endParaRPr b="1" sz="1100" u="sng">
                        <a:solidFill>
                          <a:schemeClr val="dk1"/>
                        </a:solidFill>
                        <a:latin typeface="Assistant"/>
                        <a:ea typeface="Assistant"/>
                        <a:cs typeface="Assistant"/>
                        <a:sym typeface="Assistan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1600"/>
                        </a:spcAft>
                        <a:buNone/>
                      </a:pPr>
                      <a:r>
                        <a:rPr lang="en" sz="1100">
                          <a:solidFill>
                            <a:schemeClr val="dk1"/>
                          </a:solidFill>
                          <a:latin typeface="Assistant"/>
                          <a:ea typeface="Assistant"/>
                          <a:cs typeface="Assistant"/>
                          <a:sym typeface="Assistant"/>
                        </a:rPr>
                        <a:t>An assortment of graphic resources that are suitable for use in this presentation</a:t>
                      </a:r>
                      <a:endParaRPr sz="1100">
                        <a:solidFill>
                          <a:schemeClr val="dk1"/>
                        </a:solidFill>
                        <a:latin typeface="Assistant"/>
                        <a:ea typeface="Assistant"/>
                        <a:cs typeface="Assistant"/>
                        <a:sym typeface="Assistan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8725">
                <a:tc>
                  <a:txBody>
                    <a:bodyPr/>
                    <a:lstStyle/>
                    <a:p>
                      <a:pPr indent="0" lvl="0" marL="0" rtl="0" algn="l">
                        <a:spcBef>
                          <a:spcPts val="0"/>
                        </a:spcBef>
                        <a:spcAft>
                          <a:spcPts val="0"/>
                        </a:spcAft>
                        <a:buNone/>
                      </a:pPr>
                      <a:r>
                        <a:rPr b="1" lang="en" sz="1100" u="sng">
                          <a:solidFill>
                            <a:schemeClr val="dk1"/>
                          </a:solidFill>
                          <a:latin typeface="Assistant"/>
                          <a:ea typeface="Assistant"/>
                          <a:cs typeface="Assistant"/>
                          <a:sym typeface="Assistant"/>
                          <a:hlinkClick action="ppaction://hlinksldjump" r:id="rId8">
                            <a:extLst>
                              <a:ext uri="{A12FA001-AC4F-418D-AE19-62706E023703}">
                                <ahyp:hlinkClr val="tx"/>
                              </a:ext>
                            </a:extLst>
                          </a:hlinkClick>
                        </a:rPr>
                        <a:t>Thanks slide</a:t>
                      </a:r>
                      <a:endParaRPr b="1" sz="1100" u="sng">
                        <a:solidFill>
                          <a:schemeClr val="dk1"/>
                        </a:solidFill>
                        <a:latin typeface="Assistant"/>
                        <a:ea typeface="Assistant"/>
                        <a:cs typeface="Assistant"/>
                        <a:sym typeface="Assistan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1600"/>
                        </a:spcAft>
                        <a:buNone/>
                      </a:pPr>
                      <a:r>
                        <a:rPr lang="en" sz="1100">
                          <a:solidFill>
                            <a:schemeClr val="dk1"/>
                          </a:solidFill>
                          <a:latin typeface="Assistant"/>
                          <a:ea typeface="Assistant"/>
                          <a:cs typeface="Assistant"/>
                          <a:sym typeface="Assistant"/>
                        </a:rPr>
                        <a:t>You must keep it so that proper credits for our design are given</a:t>
                      </a:r>
                      <a:endParaRPr sz="1100">
                        <a:solidFill>
                          <a:schemeClr val="dk1"/>
                        </a:solidFill>
                        <a:latin typeface="Assistant"/>
                        <a:ea typeface="Assistant"/>
                        <a:cs typeface="Assistant"/>
                        <a:sym typeface="Assistan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8725">
                <a:tc>
                  <a:txBody>
                    <a:bodyPr/>
                    <a:lstStyle/>
                    <a:p>
                      <a:pPr indent="0" lvl="0" marL="0" rtl="0" algn="l">
                        <a:spcBef>
                          <a:spcPts val="0"/>
                        </a:spcBef>
                        <a:spcAft>
                          <a:spcPts val="0"/>
                        </a:spcAft>
                        <a:buNone/>
                      </a:pPr>
                      <a:r>
                        <a:rPr b="1" lang="en" sz="1100" u="sng">
                          <a:solidFill>
                            <a:schemeClr val="dk1"/>
                          </a:solidFill>
                          <a:latin typeface="Assistant"/>
                          <a:ea typeface="Assistant"/>
                          <a:cs typeface="Assistant"/>
                          <a:sym typeface="Assistant"/>
                          <a:hlinkClick action="ppaction://hlinksldjump" r:id="rId9">
                            <a:extLst>
                              <a:ext uri="{A12FA001-AC4F-418D-AE19-62706E023703}">
                                <ahyp:hlinkClr val="tx"/>
                              </a:ext>
                            </a:extLst>
                          </a:hlinkClick>
                        </a:rPr>
                        <a:t>Colors</a:t>
                      </a:r>
                      <a:endParaRPr b="1" sz="1100" u="sng">
                        <a:solidFill>
                          <a:schemeClr val="dk1"/>
                        </a:solidFill>
                        <a:latin typeface="Assistant"/>
                        <a:ea typeface="Assistant"/>
                        <a:cs typeface="Assistant"/>
                        <a:sym typeface="Assistan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1600"/>
                        </a:spcAft>
                        <a:buNone/>
                      </a:pPr>
                      <a:r>
                        <a:rPr lang="en" sz="1100">
                          <a:solidFill>
                            <a:schemeClr val="dk1"/>
                          </a:solidFill>
                          <a:latin typeface="Assistant"/>
                          <a:ea typeface="Assistant"/>
                          <a:cs typeface="Assistant"/>
                          <a:sym typeface="Assistant"/>
                        </a:rPr>
                        <a:t>All the colors used in this presentation</a:t>
                      </a:r>
                      <a:endParaRPr sz="1100">
                        <a:solidFill>
                          <a:schemeClr val="dk1"/>
                        </a:solidFill>
                        <a:latin typeface="Assistant"/>
                        <a:ea typeface="Assistant"/>
                        <a:cs typeface="Assistant"/>
                        <a:sym typeface="Assistan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8725">
                <a:tc>
                  <a:txBody>
                    <a:bodyPr/>
                    <a:lstStyle/>
                    <a:p>
                      <a:pPr indent="0" lvl="0" marL="0" rtl="0" algn="l">
                        <a:spcBef>
                          <a:spcPts val="0"/>
                        </a:spcBef>
                        <a:spcAft>
                          <a:spcPts val="0"/>
                        </a:spcAft>
                        <a:buNone/>
                      </a:pPr>
                      <a:r>
                        <a:rPr b="1" lang="en" sz="1100" u="sng">
                          <a:solidFill>
                            <a:schemeClr val="dk1"/>
                          </a:solidFill>
                          <a:latin typeface="Assistant"/>
                          <a:ea typeface="Assistant"/>
                          <a:cs typeface="Assistant"/>
                          <a:sym typeface="Assistant"/>
                          <a:hlinkClick action="ppaction://hlinksldjump" r:id="rId10">
                            <a:extLst>
                              <a:ext uri="{A12FA001-AC4F-418D-AE19-62706E023703}">
                                <ahyp:hlinkClr val="tx"/>
                              </a:ext>
                            </a:extLst>
                          </a:hlinkClick>
                        </a:rPr>
                        <a:t>Icons</a:t>
                      </a:r>
                      <a:r>
                        <a:rPr b="1" lang="en" sz="1100">
                          <a:solidFill>
                            <a:schemeClr val="dk1"/>
                          </a:solidFill>
                          <a:latin typeface="Assistant"/>
                          <a:ea typeface="Assistant"/>
                          <a:cs typeface="Assistant"/>
                          <a:sym typeface="Assistant"/>
                        </a:rPr>
                        <a:t> and </a:t>
                      </a:r>
                      <a:r>
                        <a:rPr b="1" lang="en" sz="1100" u="sng">
                          <a:solidFill>
                            <a:schemeClr val="dk1"/>
                          </a:solidFill>
                          <a:latin typeface="Assistant"/>
                          <a:ea typeface="Assistant"/>
                          <a:cs typeface="Assistant"/>
                          <a:sym typeface="Assistant"/>
                          <a:hlinkClick action="ppaction://hlinksldjump" r:id="rId11">
                            <a:extLst>
                              <a:ext uri="{A12FA001-AC4F-418D-AE19-62706E023703}">
                                <ahyp:hlinkClr val="tx"/>
                              </a:ext>
                            </a:extLst>
                          </a:hlinkClick>
                        </a:rPr>
                        <a:t>infographic resources</a:t>
                      </a:r>
                      <a:endParaRPr b="1" sz="1100" u="sng">
                        <a:solidFill>
                          <a:schemeClr val="dk1"/>
                        </a:solidFill>
                        <a:latin typeface="Assistant"/>
                        <a:ea typeface="Assistant"/>
                        <a:cs typeface="Assistant"/>
                        <a:sym typeface="Assistan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100">
                          <a:solidFill>
                            <a:schemeClr val="dk1"/>
                          </a:solidFill>
                          <a:latin typeface="Assistant"/>
                          <a:ea typeface="Assistant"/>
                          <a:cs typeface="Assistant"/>
                          <a:sym typeface="Assistant"/>
                        </a:rPr>
                        <a:t>These can be used in the template, and their size and color can be edited</a:t>
                      </a:r>
                      <a:endParaRPr sz="1100">
                        <a:solidFill>
                          <a:schemeClr val="dk1"/>
                        </a:solidFill>
                        <a:latin typeface="Assistant"/>
                        <a:ea typeface="Assistant"/>
                        <a:cs typeface="Assistant"/>
                        <a:sym typeface="Assistan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8725">
                <a:tc>
                  <a:txBody>
                    <a:bodyPr/>
                    <a:lstStyle/>
                    <a:p>
                      <a:pPr indent="0" lvl="0" marL="0" rtl="0" algn="l">
                        <a:spcBef>
                          <a:spcPts val="0"/>
                        </a:spcBef>
                        <a:spcAft>
                          <a:spcPts val="0"/>
                        </a:spcAft>
                        <a:buNone/>
                      </a:pPr>
                      <a:r>
                        <a:rPr b="1" lang="en" sz="1100">
                          <a:solidFill>
                            <a:schemeClr val="dk1"/>
                          </a:solidFill>
                          <a:latin typeface="Assistant"/>
                          <a:ea typeface="Assistant"/>
                          <a:cs typeface="Assistant"/>
                          <a:sym typeface="Assistant"/>
                        </a:rPr>
                        <a:t>Editable presentation theme </a:t>
                      </a:r>
                      <a:endParaRPr b="1" sz="1100">
                        <a:solidFill>
                          <a:schemeClr val="dk1"/>
                        </a:solidFill>
                        <a:latin typeface="Assistant"/>
                        <a:ea typeface="Assistant"/>
                        <a:cs typeface="Assistant"/>
                        <a:sym typeface="Assistan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1600"/>
                        </a:spcAft>
                        <a:buNone/>
                      </a:pPr>
                      <a:r>
                        <a:rPr lang="en" sz="1100">
                          <a:solidFill>
                            <a:schemeClr val="dk1"/>
                          </a:solidFill>
                          <a:latin typeface="Assistant"/>
                          <a:ea typeface="Assistant"/>
                          <a:cs typeface="Assistant"/>
                          <a:sym typeface="Assistant"/>
                        </a:rPr>
                        <a:t>You can edit the master slides easily. For more info, click </a:t>
                      </a:r>
                      <a:r>
                        <a:rPr b="1" lang="en" sz="1100" u="sng">
                          <a:solidFill>
                            <a:schemeClr val="dk1"/>
                          </a:solidFill>
                          <a:latin typeface="Assistant"/>
                          <a:ea typeface="Assistant"/>
                          <a:cs typeface="Assistant"/>
                          <a:sym typeface="Assistant"/>
                          <a:hlinkClick r:id="rId12">
                            <a:extLst>
                              <a:ext uri="{A12FA001-AC4F-418D-AE19-62706E023703}">
                                <ahyp:hlinkClr val="tx"/>
                              </a:ext>
                            </a:extLst>
                          </a:hlinkClick>
                        </a:rPr>
                        <a:t>here</a:t>
                      </a:r>
                      <a:endParaRPr sz="1100">
                        <a:solidFill>
                          <a:schemeClr val="dk1"/>
                        </a:solidFill>
                        <a:latin typeface="Assistant"/>
                        <a:ea typeface="Assistant"/>
                        <a:cs typeface="Assistant"/>
                        <a:sym typeface="Assistan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98" name="Google Shape;298;p30"/>
          <p:cNvSpPr txBox="1"/>
          <p:nvPr/>
        </p:nvSpPr>
        <p:spPr>
          <a:xfrm>
            <a:off x="799925" y="4006583"/>
            <a:ext cx="35640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Assistant"/>
                <a:ea typeface="Assistant"/>
                <a:cs typeface="Assistant"/>
                <a:sym typeface="Assistant"/>
              </a:rPr>
              <a:t>For more info:</a:t>
            </a:r>
            <a:br>
              <a:rPr b="1" lang="en" sz="1100">
                <a:solidFill>
                  <a:schemeClr val="dk1"/>
                </a:solidFill>
                <a:latin typeface="Assistant"/>
                <a:ea typeface="Assistant"/>
                <a:cs typeface="Assistant"/>
                <a:sym typeface="Assistant"/>
              </a:rPr>
            </a:br>
            <a:r>
              <a:rPr b="1" lang="en" sz="1100" u="sng">
                <a:solidFill>
                  <a:schemeClr val="dk1"/>
                </a:solidFill>
                <a:latin typeface="Assistant"/>
                <a:ea typeface="Assistant"/>
                <a:cs typeface="Assistant"/>
                <a:sym typeface="Assistant"/>
                <a:hlinkClick r:id="rId13">
                  <a:extLst>
                    <a:ext uri="{A12FA001-AC4F-418D-AE19-62706E023703}">
                      <ahyp:hlinkClr val="tx"/>
                    </a:ext>
                  </a:extLst>
                </a:hlinkClick>
              </a:rPr>
              <a:t>SLIDESGO</a:t>
            </a:r>
            <a:r>
              <a:rPr b="1" lang="en" sz="1100">
                <a:solidFill>
                  <a:schemeClr val="dk1"/>
                </a:solidFill>
                <a:latin typeface="Assistant"/>
                <a:ea typeface="Assistant"/>
                <a:cs typeface="Assistant"/>
                <a:sym typeface="Assistant"/>
              </a:rPr>
              <a:t> | </a:t>
            </a:r>
            <a:r>
              <a:rPr b="1" lang="en" sz="1100" u="sng">
                <a:solidFill>
                  <a:schemeClr val="dk1"/>
                </a:solidFill>
                <a:latin typeface="Assistant"/>
                <a:ea typeface="Assistant"/>
                <a:cs typeface="Assistant"/>
                <a:sym typeface="Assistant"/>
                <a:hlinkClick r:id="rId14">
                  <a:extLst>
                    <a:ext uri="{A12FA001-AC4F-418D-AE19-62706E023703}">
                      <ahyp:hlinkClr val="tx"/>
                    </a:ext>
                  </a:extLst>
                </a:hlinkClick>
              </a:rPr>
              <a:t>BLOG</a:t>
            </a:r>
            <a:r>
              <a:rPr b="1" lang="en" sz="1100">
                <a:solidFill>
                  <a:schemeClr val="dk1"/>
                </a:solidFill>
                <a:latin typeface="Assistant"/>
                <a:ea typeface="Assistant"/>
                <a:cs typeface="Assistant"/>
                <a:sym typeface="Assistant"/>
              </a:rPr>
              <a:t> | </a:t>
            </a:r>
            <a:r>
              <a:rPr b="1" lang="en" sz="1100" u="sng">
                <a:solidFill>
                  <a:schemeClr val="dk1"/>
                </a:solidFill>
                <a:latin typeface="Assistant"/>
                <a:ea typeface="Assistant"/>
                <a:cs typeface="Assistant"/>
                <a:sym typeface="Assistant"/>
                <a:hlinkClick r:id="rId15">
                  <a:extLst>
                    <a:ext uri="{A12FA001-AC4F-418D-AE19-62706E023703}">
                      <ahyp:hlinkClr val="tx"/>
                    </a:ext>
                  </a:extLst>
                </a:hlinkClick>
              </a:rPr>
              <a:t>FAQs</a:t>
            </a:r>
            <a:endParaRPr b="1" sz="1100" u="sng">
              <a:solidFill>
                <a:schemeClr val="dk1"/>
              </a:solidFill>
              <a:latin typeface="Assistant"/>
              <a:ea typeface="Assistant"/>
              <a:cs typeface="Assistant"/>
              <a:sym typeface="Assistant"/>
            </a:endParaRPr>
          </a:p>
        </p:txBody>
      </p:sp>
      <p:sp>
        <p:nvSpPr>
          <p:cNvPr id="299" name="Google Shape;299;p30"/>
          <p:cNvSpPr txBox="1"/>
          <p:nvPr/>
        </p:nvSpPr>
        <p:spPr>
          <a:xfrm>
            <a:off x="4780050" y="4006583"/>
            <a:ext cx="35640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Assistant"/>
                <a:ea typeface="Assistant"/>
                <a:cs typeface="Assistant"/>
                <a:sym typeface="Assistant"/>
              </a:rPr>
              <a:t>You can visit our sister </a:t>
            </a:r>
            <a:r>
              <a:rPr lang="en" sz="1100">
                <a:solidFill>
                  <a:schemeClr val="dk1"/>
                </a:solidFill>
                <a:latin typeface="Assistant"/>
                <a:ea typeface="Assistant"/>
                <a:cs typeface="Assistant"/>
                <a:sym typeface="Assistant"/>
              </a:rPr>
              <a:t>projects</a:t>
            </a:r>
            <a:r>
              <a:rPr lang="en" sz="1100">
                <a:solidFill>
                  <a:schemeClr val="dk1"/>
                </a:solidFill>
                <a:latin typeface="Assistant"/>
                <a:ea typeface="Assistant"/>
                <a:cs typeface="Assistant"/>
                <a:sym typeface="Assistant"/>
              </a:rPr>
              <a:t>:</a:t>
            </a:r>
            <a:br>
              <a:rPr b="1" lang="en" sz="1100">
                <a:solidFill>
                  <a:schemeClr val="dk1"/>
                </a:solidFill>
                <a:latin typeface="Assistant"/>
                <a:ea typeface="Assistant"/>
                <a:cs typeface="Assistant"/>
                <a:sym typeface="Assistant"/>
              </a:rPr>
            </a:br>
            <a:r>
              <a:rPr b="1" lang="en" sz="1100" u="sng">
                <a:solidFill>
                  <a:schemeClr val="dk1"/>
                </a:solidFill>
                <a:latin typeface="Assistant"/>
                <a:ea typeface="Assistant"/>
                <a:cs typeface="Assistant"/>
                <a:sym typeface="Assistant"/>
                <a:hlinkClick r:id="rId16">
                  <a:extLst>
                    <a:ext uri="{A12FA001-AC4F-418D-AE19-62706E023703}">
                      <ahyp:hlinkClr val="tx"/>
                    </a:ext>
                  </a:extLst>
                </a:hlinkClick>
              </a:rPr>
              <a:t>FREEPIK</a:t>
            </a:r>
            <a:r>
              <a:rPr b="1" lang="en" sz="1100">
                <a:solidFill>
                  <a:schemeClr val="dk1"/>
                </a:solidFill>
                <a:latin typeface="Assistant"/>
                <a:ea typeface="Assistant"/>
                <a:cs typeface="Assistant"/>
                <a:sym typeface="Assistant"/>
              </a:rPr>
              <a:t> | </a:t>
            </a:r>
            <a:r>
              <a:rPr b="1" lang="en" sz="1100" u="sng">
                <a:solidFill>
                  <a:schemeClr val="dk1"/>
                </a:solidFill>
                <a:latin typeface="Assistant"/>
                <a:ea typeface="Assistant"/>
                <a:cs typeface="Assistant"/>
                <a:sym typeface="Assistant"/>
                <a:hlinkClick r:id="rId17">
                  <a:extLst>
                    <a:ext uri="{A12FA001-AC4F-418D-AE19-62706E023703}">
                      <ahyp:hlinkClr val="tx"/>
                    </a:ext>
                  </a:extLst>
                </a:hlinkClick>
              </a:rPr>
              <a:t>FLATICON</a:t>
            </a:r>
            <a:r>
              <a:rPr b="1" lang="en" sz="1100">
                <a:solidFill>
                  <a:schemeClr val="dk1"/>
                </a:solidFill>
                <a:latin typeface="Assistant"/>
                <a:ea typeface="Assistant"/>
                <a:cs typeface="Assistant"/>
                <a:sym typeface="Assistant"/>
              </a:rPr>
              <a:t> | </a:t>
            </a:r>
            <a:r>
              <a:rPr b="1" lang="en" sz="1100" u="sng">
                <a:solidFill>
                  <a:schemeClr val="dk1"/>
                </a:solidFill>
                <a:latin typeface="Assistant"/>
                <a:ea typeface="Assistant"/>
                <a:cs typeface="Assistant"/>
                <a:sym typeface="Assistant"/>
                <a:hlinkClick r:id="rId18">
                  <a:extLst>
                    <a:ext uri="{A12FA001-AC4F-418D-AE19-62706E023703}">
                      <ahyp:hlinkClr val="tx"/>
                    </a:ext>
                  </a:extLst>
                </a:hlinkClick>
              </a:rPr>
              <a:t>STORYSET</a:t>
            </a:r>
            <a:r>
              <a:rPr b="1" lang="en" sz="1100">
                <a:solidFill>
                  <a:schemeClr val="dk1"/>
                </a:solidFill>
                <a:latin typeface="Assistant"/>
                <a:ea typeface="Assistant"/>
                <a:cs typeface="Assistant"/>
                <a:sym typeface="Assistant"/>
              </a:rPr>
              <a:t> | </a:t>
            </a:r>
            <a:r>
              <a:rPr b="1" lang="en" sz="1100" u="sng">
                <a:solidFill>
                  <a:schemeClr val="dk1"/>
                </a:solidFill>
                <a:latin typeface="Assistant"/>
                <a:ea typeface="Assistant"/>
                <a:cs typeface="Assistant"/>
                <a:sym typeface="Assistant"/>
                <a:hlinkClick r:id="rId19">
                  <a:extLst>
                    <a:ext uri="{A12FA001-AC4F-418D-AE19-62706E023703}">
                      <ahyp:hlinkClr val="tx"/>
                    </a:ext>
                  </a:extLst>
                </a:hlinkClick>
              </a:rPr>
              <a:t>WEPIK</a:t>
            </a:r>
            <a:r>
              <a:rPr b="1" lang="en" sz="1100">
                <a:solidFill>
                  <a:schemeClr val="dk1"/>
                </a:solidFill>
                <a:latin typeface="Assistant"/>
                <a:ea typeface="Assistant"/>
                <a:cs typeface="Assistant"/>
                <a:sym typeface="Assistant"/>
              </a:rPr>
              <a:t> | </a:t>
            </a:r>
            <a:r>
              <a:rPr b="1" lang="en" sz="1100" u="sng">
                <a:solidFill>
                  <a:schemeClr val="dk1"/>
                </a:solidFill>
                <a:latin typeface="Assistant"/>
                <a:ea typeface="Assistant"/>
                <a:cs typeface="Assistant"/>
                <a:sym typeface="Assistant"/>
                <a:hlinkClick r:id="rId20">
                  <a:extLst>
                    <a:ext uri="{A12FA001-AC4F-418D-AE19-62706E023703}">
                      <ahyp:hlinkClr val="tx"/>
                    </a:ext>
                  </a:extLst>
                </a:hlinkClick>
              </a:rPr>
              <a:t>VIDEVO</a:t>
            </a:r>
            <a:endParaRPr b="1" sz="1100">
              <a:solidFill>
                <a:schemeClr val="dk1"/>
              </a:solidFill>
              <a:latin typeface="Assistant"/>
              <a:ea typeface="Assistant"/>
              <a:cs typeface="Assistant"/>
              <a:sym typeface="Assistan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8"/>
          <p:cNvSpPr txBox="1"/>
          <p:nvPr>
            <p:ph type="title"/>
          </p:nvPr>
        </p:nvSpPr>
        <p:spPr>
          <a:xfrm>
            <a:off x="2553450" y="674213"/>
            <a:ext cx="4037100" cy="90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573" name="Google Shape;573;p48"/>
          <p:cNvSpPr txBox="1"/>
          <p:nvPr>
            <p:ph idx="1" type="subTitle"/>
          </p:nvPr>
        </p:nvSpPr>
        <p:spPr>
          <a:xfrm>
            <a:off x="2553450" y="1688697"/>
            <a:ext cx="4037100" cy="90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ctr">
              <a:spcBef>
                <a:spcPts val="0"/>
              </a:spcBef>
              <a:spcAft>
                <a:spcPts val="0"/>
              </a:spcAft>
              <a:buNone/>
            </a:pPr>
            <a:r>
              <a:rPr lang="en"/>
              <a:t>youremail@freepik.com </a:t>
            </a:r>
            <a:endParaRPr/>
          </a:p>
          <a:p>
            <a:pPr indent="0" lvl="0" marL="0" rtl="0" algn="ctr">
              <a:spcBef>
                <a:spcPts val="0"/>
              </a:spcBef>
              <a:spcAft>
                <a:spcPts val="0"/>
              </a:spcAft>
              <a:buNone/>
            </a:pPr>
            <a:r>
              <a:rPr lang="en"/>
              <a:t>+91  620 421 838 </a:t>
            </a:r>
            <a:endParaRPr/>
          </a:p>
          <a:p>
            <a:pPr indent="0" lvl="0" marL="0" rtl="0" algn="ctr">
              <a:spcBef>
                <a:spcPts val="0"/>
              </a:spcBef>
              <a:spcAft>
                <a:spcPts val="0"/>
              </a:spcAft>
              <a:buNone/>
            </a:pPr>
            <a:r>
              <a:rPr lang="en"/>
              <a:t>yourwebsite.com</a:t>
            </a:r>
            <a:endParaRPr/>
          </a:p>
        </p:txBody>
      </p:sp>
      <p:sp>
        <p:nvSpPr>
          <p:cNvPr id="574" name="Google Shape;574;p48"/>
          <p:cNvSpPr txBox="1"/>
          <p:nvPr/>
        </p:nvSpPr>
        <p:spPr>
          <a:xfrm>
            <a:off x="2553450" y="3866251"/>
            <a:ext cx="4037100" cy="21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ssistant"/>
                <a:ea typeface="Assistant"/>
                <a:cs typeface="Assistant"/>
                <a:sym typeface="Assistant"/>
              </a:rPr>
              <a:t>Please keep this slide for attribution</a:t>
            </a:r>
            <a:endParaRPr sz="1000">
              <a:solidFill>
                <a:schemeClr val="dk1"/>
              </a:solidFill>
              <a:latin typeface="Assistant"/>
              <a:ea typeface="Assistant"/>
              <a:cs typeface="Assistant"/>
              <a:sym typeface="Assistant"/>
            </a:endParaRPr>
          </a:p>
        </p:txBody>
      </p:sp>
      <p:grpSp>
        <p:nvGrpSpPr>
          <p:cNvPr id="575" name="Google Shape;575;p48"/>
          <p:cNvGrpSpPr/>
          <p:nvPr/>
        </p:nvGrpSpPr>
        <p:grpSpPr>
          <a:xfrm>
            <a:off x="3582638" y="2754306"/>
            <a:ext cx="387681" cy="387661"/>
            <a:chOff x="266768" y="1721375"/>
            <a:chExt cx="397907" cy="397887"/>
          </a:xfrm>
        </p:grpSpPr>
        <p:sp>
          <p:nvSpPr>
            <p:cNvPr id="576" name="Google Shape;576;p4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48"/>
          <p:cNvGrpSpPr/>
          <p:nvPr/>
        </p:nvGrpSpPr>
        <p:grpSpPr>
          <a:xfrm>
            <a:off x="4641333" y="2754306"/>
            <a:ext cx="387661" cy="387661"/>
            <a:chOff x="1379798" y="1723250"/>
            <a:chExt cx="397887" cy="397887"/>
          </a:xfrm>
        </p:grpSpPr>
        <p:sp>
          <p:nvSpPr>
            <p:cNvPr id="579" name="Google Shape;579;p4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48"/>
          <p:cNvGrpSpPr/>
          <p:nvPr/>
        </p:nvGrpSpPr>
        <p:grpSpPr>
          <a:xfrm>
            <a:off x="4110293" y="2754306"/>
            <a:ext cx="387641" cy="387661"/>
            <a:chOff x="864491" y="1723250"/>
            <a:chExt cx="397866" cy="397887"/>
          </a:xfrm>
        </p:grpSpPr>
        <p:sp>
          <p:nvSpPr>
            <p:cNvPr id="584" name="Google Shape;584;p4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48"/>
          <p:cNvGrpSpPr/>
          <p:nvPr/>
        </p:nvGrpSpPr>
        <p:grpSpPr>
          <a:xfrm>
            <a:off x="5172396" y="2753654"/>
            <a:ext cx="388966" cy="388966"/>
            <a:chOff x="1190625" y="238125"/>
            <a:chExt cx="5235075" cy="5235075"/>
          </a:xfrm>
        </p:grpSpPr>
        <p:sp>
          <p:nvSpPr>
            <p:cNvPr id="588" name="Google Shape;588;p4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 name="Google Shape;590;p48"/>
          <p:cNvSpPr/>
          <p:nvPr/>
        </p:nvSpPr>
        <p:spPr>
          <a:xfrm flipH="1">
            <a:off x="-837761" y="1155957"/>
            <a:ext cx="2917722" cy="3691948"/>
          </a:xfrm>
          <a:custGeom>
            <a:rect b="b" l="l" r="r" t="t"/>
            <a:pathLst>
              <a:path extrusionOk="0" h="5498" w="4345">
                <a:moveTo>
                  <a:pt x="3913" y="2036"/>
                </a:moveTo>
                <a:cubicBezTo>
                  <a:pt x="4073" y="2079"/>
                  <a:pt x="4345" y="2309"/>
                  <a:pt x="4345" y="2309"/>
                </a:cubicBezTo>
                <a:cubicBezTo>
                  <a:pt x="4256" y="1727"/>
                  <a:pt x="3791" y="1548"/>
                  <a:pt x="3791" y="1548"/>
                </a:cubicBezTo>
                <a:lnTo>
                  <a:pt x="3857" y="1525"/>
                </a:lnTo>
                <a:cubicBezTo>
                  <a:pt x="3449" y="1361"/>
                  <a:pt x="2928" y="1351"/>
                  <a:pt x="2928" y="1351"/>
                </a:cubicBezTo>
                <a:lnTo>
                  <a:pt x="2965" y="1318"/>
                </a:lnTo>
                <a:cubicBezTo>
                  <a:pt x="2751" y="1332"/>
                  <a:pt x="2569" y="1371"/>
                  <a:pt x="2437" y="1410"/>
                </a:cubicBezTo>
                <a:lnTo>
                  <a:pt x="2501" y="1323"/>
                </a:lnTo>
                <a:lnTo>
                  <a:pt x="2444" y="1332"/>
                </a:lnTo>
                <a:lnTo>
                  <a:pt x="2627" y="1079"/>
                </a:lnTo>
                <a:lnTo>
                  <a:pt x="2562" y="1084"/>
                </a:lnTo>
                <a:cubicBezTo>
                  <a:pt x="2656" y="948"/>
                  <a:pt x="3003" y="732"/>
                  <a:pt x="3003" y="732"/>
                </a:cubicBezTo>
                <a:lnTo>
                  <a:pt x="2914" y="732"/>
                </a:lnTo>
                <a:cubicBezTo>
                  <a:pt x="3083" y="581"/>
                  <a:pt x="3463" y="361"/>
                  <a:pt x="3463" y="361"/>
                </a:cubicBezTo>
                <a:lnTo>
                  <a:pt x="3383" y="361"/>
                </a:lnTo>
                <a:cubicBezTo>
                  <a:pt x="3566" y="239"/>
                  <a:pt x="4031" y="126"/>
                  <a:pt x="4031" y="126"/>
                </a:cubicBezTo>
                <a:cubicBezTo>
                  <a:pt x="3139" y="32"/>
                  <a:pt x="2721" y="413"/>
                  <a:pt x="2721" y="413"/>
                </a:cubicBezTo>
                <a:lnTo>
                  <a:pt x="2712" y="375"/>
                </a:lnTo>
                <a:cubicBezTo>
                  <a:pt x="2576" y="474"/>
                  <a:pt x="2355" y="863"/>
                  <a:pt x="2355" y="863"/>
                </a:cubicBezTo>
                <a:lnTo>
                  <a:pt x="2341" y="821"/>
                </a:lnTo>
                <a:cubicBezTo>
                  <a:pt x="2320" y="892"/>
                  <a:pt x="2287" y="1068"/>
                  <a:pt x="2261" y="1223"/>
                </a:cubicBezTo>
                <a:lnTo>
                  <a:pt x="2257" y="1102"/>
                </a:lnTo>
                <a:lnTo>
                  <a:pt x="2228" y="1145"/>
                </a:lnTo>
                <a:lnTo>
                  <a:pt x="2069" y="685"/>
                </a:lnTo>
                <a:lnTo>
                  <a:pt x="2055" y="741"/>
                </a:lnTo>
                <a:lnTo>
                  <a:pt x="1675" y="239"/>
                </a:lnTo>
                <a:lnTo>
                  <a:pt x="1670" y="286"/>
                </a:lnTo>
                <a:cubicBezTo>
                  <a:pt x="1379" y="4"/>
                  <a:pt x="1009" y="0"/>
                  <a:pt x="1009" y="0"/>
                </a:cubicBezTo>
                <a:cubicBezTo>
                  <a:pt x="1145" y="89"/>
                  <a:pt x="1314" y="384"/>
                  <a:pt x="1314" y="384"/>
                </a:cubicBezTo>
                <a:lnTo>
                  <a:pt x="1263" y="370"/>
                </a:lnTo>
                <a:lnTo>
                  <a:pt x="1571" y="797"/>
                </a:lnTo>
                <a:lnTo>
                  <a:pt x="1510" y="783"/>
                </a:lnTo>
                <a:cubicBezTo>
                  <a:pt x="1623" y="840"/>
                  <a:pt x="1848" y="1168"/>
                  <a:pt x="1848" y="1168"/>
                </a:cubicBezTo>
                <a:lnTo>
                  <a:pt x="1801" y="1163"/>
                </a:lnTo>
                <a:lnTo>
                  <a:pt x="1980" y="1330"/>
                </a:lnTo>
                <a:cubicBezTo>
                  <a:pt x="1849" y="1263"/>
                  <a:pt x="1653" y="1196"/>
                  <a:pt x="1371" y="1163"/>
                </a:cubicBezTo>
                <a:lnTo>
                  <a:pt x="1416" y="1206"/>
                </a:lnTo>
                <a:cubicBezTo>
                  <a:pt x="1416" y="1206"/>
                  <a:pt x="830" y="1121"/>
                  <a:pt x="447" y="1417"/>
                </a:cubicBezTo>
                <a:lnTo>
                  <a:pt x="505" y="1417"/>
                </a:lnTo>
                <a:cubicBezTo>
                  <a:pt x="505" y="1417"/>
                  <a:pt x="113" y="1633"/>
                  <a:pt x="0" y="2154"/>
                </a:cubicBezTo>
                <a:cubicBezTo>
                  <a:pt x="0" y="2154"/>
                  <a:pt x="244" y="1924"/>
                  <a:pt x="366" y="1835"/>
                </a:cubicBezTo>
                <a:lnTo>
                  <a:pt x="370" y="1886"/>
                </a:lnTo>
                <a:cubicBezTo>
                  <a:pt x="370" y="1886"/>
                  <a:pt x="695" y="1666"/>
                  <a:pt x="830" y="1595"/>
                </a:cubicBezTo>
                <a:lnTo>
                  <a:pt x="803" y="1666"/>
                </a:lnTo>
                <a:cubicBezTo>
                  <a:pt x="803" y="1666"/>
                  <a:pt x="1133" y="1529"/>
                  <a:pt x="1357" y="1492"/>
                </a:cubicBezTo>
                <a:lnTo>
                  <a:pt x="1330" y="1525"/>
                </a:lnTo>
                <a:cubicBezTo>
                  <a:pt x="1330" y="1525"/>
                  <a:pt x="1628" y="1511"/>
                  <a:pt x="1741" y="1515"/>
                </a:cubicBezTo>
                <a:lnTo>
                  <a:pt x="1700" y="1558"/>
                </a:lnTo>
                <a:cubicBezTo>
                  <a:pt x="1700" y="1558"/>
                  <a:pt x="1935" y="1534"/>
                  <a:pt x="2103" y="1563"/>
                </a:cubicBezTo>
                <a:cubicBezTo>
                  <a:pt x="2015" y="1616"/>
                  <a:pt x="1897" y="1709"/>
                  <a:pt x="1834" y="1849"/>
                </a:cubicBezTo>
                <a:lnTo>
                  <a:pt x="1886" y="1835"/>
                </a:lnTo>
                <a:cubicBezTo>
                  <a:pt x="1886" y="1835"/>
                  <a:pt x="1764" y="2018"/>
                  <a:pt x="1759" y="2276"/>
                </a:cubicBezTo>
                <a:lnTo>
                  <a:pt x="1806" y="2238"/>
                </a:lnTo>
                <a:cubicBezTo>
                  <a:pt x="1806" y="2238"/>
                  <a:pt x="1750" y="2590"/>
                  <a:pt x="1745" y="2759"/>
                </a:cubicBezTo>
                <a:cubicBezTo>
                  <a:pt x="1745" y="2759"/>
                  <a:pt x="1778" y="3135"/>
                  <a:pt x="1872" y="3402"/>
                </a:cubicBezTo>
                <a:cubicBezTo>
                  <a:pt x="1872" y="3402"/>
                  <a:pt x="1872" y="3008"/>
                  <a:pt x="1895" y="2890"/>
                </a:cubicBezTo>
                <a:lnTo>
                  <a:pt x="1914" y="2947"/>
                </a:lnTo>
                <a:cubicBezTo>
                  <a:pt x="1914" y="2947"/>
                  <a:pt x="1937" y="2539"/>
                  <a:pt x="1956" y="2473"/>
                </a:cubicBezTo>
                <a:lnTo>
                  <a:pt x="1980" y="2553"/>
                </a:lnTo>
                <a:lnTo>
                  <a:pt x="2031" y="2130"/>
                </a:lnTo>
                <a:lnTo>
                  <a:pt x="2045" y="2196"/>
                </a:lnTo>
                <a:lnTo>
                  <a:pt x="2125" y="1820"/>
                </a:lnTo>
                <a:lnTo>
                  <a:pt x="2144" y="1896"/>
                </a:lnTo>
                <a:lnTo>
                  <a:pt x="2226" y="1677"/>
                </a:lnTo>
                <a:cubicBezTo>
                  <a:pt x="2294" y="2078"/>
                  <a:pt x="2580" y="3864"/>
                  <a:pt x="2580" y="5480"/>
                </a:cubicBezTo>
                <a:lnTo>
                  <a:pt x="2781" y="5498"/>
                </a:lnTo>
                <a:cubicBezTo>
                  <a:pt x="2781" y="5498"/>
                  <a:pt x="2620" y="3391"/>
                  <a:pt x="2263" y="1628"/>
                </a:cubicBezTo>
                <a:cubicBezTo>
                  <a:pt x="2331" y="1677"/>
                  <a:pt x="2477" y="1886"/>
                  <a:pt x="2477" y="1886"/>
                </a:cubicBezTo>
                <a:lnTo>
                  <a:pt x="2482" y="1816"/>
                </a:lnTo>
                <a:cubicBezTo>
                  <a:pt x="2557" y="1896"/>
                  <a:pt x="2768" y="2257"/>
                  <a:pt x="2768" y="2257"/>
                </a:cubicBezTo>
                <a:lnTo>
                  <a:pt x="2778" y="2177"/>
                </a:lnTo>
                <a:cubicBezTo>
                  <a:pt x="2834" y="2248"/>
                  <a:pt x="3007" y="2670"/>
                  <a:pt x="3007" y="2670"/>
                </a:cubicBezTo>
                <a:lnTo>
                  <a:pt x="3031" y="2600"/>
                </a:lnTo>
                <a:cubicBezTo>
                  <a:pt x="3106" y="2731"/>
                  <a:pt x="3181" y="3163"/>
                  <a:pt x="3181" y="3163"/>
                </a:cubicBezTo>
                <a:cubicBezTo>
                  <a:pt x="3237" y="3064"/>
                  <a:pt x="3256" y="2862"/>
                  <a:pt x="3256" y="2862"/>
                </a:cubicBezTo>
                <a:lnTo>
                  <a:pt x="3289" y="2919"/>
                </a:lnTo>
                <a:cubicBezTo>
                  <a:pt x="3317" y="2515"/>
                  <a:pt x="3148" y="2224"/>
                  <a:pt x="3148" y="2224"/>
                </a:cubicBezTo>
                <a:lnTo>
                  <a:pt x="3200" y="2238"/>
                </a:lnTo>
                <a:cubicBezTo>
                  <a:pt x="3017" y="1896"/>
                  <a:pt x="2702" y="1694"/>
                  <a:pt x="2702" y="1694"/>
                </a:cubicBezTo>
                <a:lnTo>
                  <a:pt x="2731" y="1680"/>
                </a:lnTo>
                <a:cubicBezTo>
                  <a:pt x="2704" y="1661"/>
                  <a:pt x="2677" y="1645"/>
                  <a:pt x="2651" y="1631"/>
                </a:cubicBezTo>
                <a:cubicBezTo>
                  <a:pt x="2723" y="1652"/>
                  <a:pt x="2773" y="1670"/>
                  <a:pt x="2773" y="1670"/>
                </a:cubicBezTo>
                <a:lnTo>
                  <a:pt x="2745" y="1609"/>
                </a:lnTo>
                <a:cubicBezTo>
                  <a:pt x="2918" y="1642"/>
                  <a:pt x="3374" y="1830"/>
                  <a:pt x="3374" y="1830"/>
                </a:cubicBezTo>
                <a:lnTo>
                  <a:pt x="3350" y="1774"/>
                </a:lnTo>
                <a:cubicBezTo>
                  <a:pt x="3505" y="1825"/>
                  <a:pt x="3923" y="2083"/>
                  <a:pt x="3923" y="2083"/>
                </a:cubicBezTo>
                <a:lnTo>
                  <a:pt x="3913" y="2036"/>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91" name="Google Shape;591;p48"/>
          <p:cNvSpPr/>
          <p:nvPr/>
        </p:nvSpPr>
        <p:spPr>
          <a:xfrm rot="699790">
            <a:off x="7614869" y="1124855"/>
            <a:ext cx="2706912" cy="3340100"/>
          </a:xfrm>
          <a:custGeom>
            <a:rect b="b" l="l" r="r" t="t"/>
            <a:pathLst>
              <a:path extrusionOk="0" h="4874" w="3950">
                <a:moveTo>
                  <a:pt x="3950" y="1590"/>
                </a:moveTo>
                <a:cubicBezTo>
                  <a:pt x="3650" y="1184"/>
                  <a:pt x="3068" y="1221"/>
                  <a:pt x="3068" y="1221"/>
                </a:cubicBezTo>
                <a:lnTo>
                  <a:pt x="3093" y="1192"/>
                </a:lnTo>
                <a:cubicBezTo>
                  <a:pt x="2900" y="1221"/>
                  <a:pt x="2396" y="1364"/>
                  <a:pt x="2396" y="1364"/>
                </a:cubicBezTo>
                <a:lnTo>
                  <a:pt x="2424" y="1311"/>
                </a:lnTo>
                <a:cubicBezTo>
                  <a:pt x="2424" y="1311"/>
                  <a:pt x="2293" y="1381"/>
                  <a:pt x="2174" y="1504"/>
                </a:cubicBezTo>
                <a:cubicBezTo>
                  <a:pt x="2139" y="1540"/>
                  <a:pt x="2101" y="1594"/>
                  <a:pt x="2065" y="1650"/>
                </a:cubicBezTo>
                <a:lnTo>
                  <a:pt x="2129" y="1427"/>
                </a:lnTo>
                <a:lnTo>
                  <a:pt x="2082" y="1450"/>
                </a:lnTo>
                <a:lnTo>
                  <a:pt x="2237" y="1070"/>
                </a:lnTo>
                <a:lnTo>
                  <a:pt x="2162" y="1103"/>
                </a:lnTo>
                <a:cubicBezTo>
                  <a:pt x="2190" y="1033"/>
                  <a:pt x="2354" y="793"/>
                  <a:pt x="2354" y="793"/>
                </a:cubicBezTo>
                <a:lnTo>
                  <a:pt x="2275" y="831"/>
                </a:lnTo>
                <a:cubicBezTo>
                  <a:pt x="2354" y="685"/>
                  <a:pt x="2575" y="437"/>
                  <a:pt x="2575" y="437"/>
                </a:cubicBezTo>
                <a:lnTo>
                  <a:pt x="2504" y="460"/>
                </a:lnTo>
                <a:lnTo>
                  <a:pt x="2664" y="296"/>
                </a:lnTo>
                <a:lnTo>
                  <a:pt x="2584" y="305"/>
                </a:lnTo>
                <a:cubicBezTo>
                  <a:pt x="2631" y="188"/>
                  <a:pt x="2795" y="0"/>
                  <a:pt x="2795" y="0"/>
                </a:cubicBezTo>
                <a:cubicBezTo>
                  <a:pt x="2603" y="70"/>
                  <a:pt x="2420" y="188"/>
                  <a:pt x="2420" y="188"/>
                </a:cubicBezTo>
                <a:lnTo>
                  <a:pt x="2420" y="132"/>
                </a:lnTo>
                <a:cubicBezTo>
                  <a:pt x="2265" y="282"/>
                  <a:pt x="2068" y="530"/>
                  <a:pt x="2068" y="530"/>
                </a:cubicBezTo>
                <a:lnTo>
                  <a:pt x="2054" y="460"/>
                </a:lnTo>
                <a:cubicBezTo>
                  <a:pt x="1984" y="573"/>
                  <a:pt x="1852" y="925"/>
                  <a:pt x="1852" y="925"/>
                </a:cubicBezTo>
                <a:lnTo>
                  <a:pt x="1833" y="854"/>
                </a:lnTo>
                <a:cubicBezTo>
                  <a:pt x="1791" y="976"/>
                  <a:pt x="1763" y="1309"/>
                  <a:pt x="1763" y="1309"/>
                </a:cubicBezTo>
                <a:lnTo>
                  <a:pt x="1749" y="1253"/>
                </a:lnTo>
                <a:cubicBezTo>
                  <a:pt x="1749" y="1253"/>
                  <a:pt x="1740" y="1348"/>
                  <a:pt x="1752" y="1505"/>
                </a:cubicBezTo>
                <a:lnTo>
                  <a:pt x="1752" y="1505"/>
                </a:lnTo>
                <a:lnTo>
                  <a:pt x="1733" y="1552"/>
                </a:lnTo>
                <a:cubicBezTo>
                  <a:pt x="1693" y="1449"/>
                  <a:pt x="1461" y="1170"/>
                  <a:pt x="1461" y="1170"/>
                </a:cubicBezTo>
                <a:lnTo>
                  <a:pt x="1449" y="1270"/>
                </a:lnTo>
                <a:lnTo>
                  <a:pt x="1286" y="1101"/>
                </a:lnTo>
                <a:lnTo>
                  <a:pt x="1283" y="1155"/>
                </a:lnTo>
                <a:cubicBezTo>
                  <a:pt x="1204" y="1061"/>
                  <a:pt x="1004" y="942"/>
                  <a:pt x="1004" y="942"/>
                </a:cubicBezTo>
                <a:lnTo>
                  <a:pt x="1011" y="992"/>
                </a:lnTo>
                <a:cubicBezTo>
                  <a:pt x="935" y="923"/>
                  <a:pt x="720" y="864"/>
                  <a:pt x="720" y="864"/>
                </a:cubicBezTo>
                <a:lnTo>
                  <a:pt x="738" y="898"/>
                </a:lnTo>
                <a:cubicBezTo>
                  <a:pt x="263" y="798"/>
                  <a:pt x="0" y="964"/>
                  <a:pt x="0" y="964"/>
                </a:cubicBezTo>
                <a:cubicBezTo>
                  <a:pt x="103" y="936"/>
                  <a:pt x="275" y="983"/>
                  <a:pt x="275" y="983"/>
                </a:cubicBezTo>
                <a:lnTo>
                  <a:pt x="206" y="1014"/>
                </a:lnTo>
                <a:cubicBezTo>
                  <a:pt x="544" y="967"/>
                  <a:pt x="857" y="1220"/>
                  <a:pt x="857" y="1220"/>
                </a:cubicBezTo>
                <a:lnTo>
                  <a:pt x="785" y="1239"/>
                </a:lnTo>
                <a:cubicBezTo>
                  <a:pt x="926" y="1273"/>
                  <a:pt x="1111" y="1414"/>
                  <a:pt x="1111" y="1414"/>
                </a:cubicBezTo>
                <a:lnTo>
                  <a:pt x="1039" y="1427"/>
                </a:lnTo>
                <a:cubicBezTo>
                  <a:pt x="1151" y="1461"/>
                  <a:pt x="1373" y="1615"/>
                  <a:pt x="1373" y="1615"/>
                </a:cubicBezTo>
                <a:lnTo>
                  <a:pt x="1317" y="1627"/>
                </a:lnTo>
                <a:cubicBezTo>
                  <a:pt x="1492" y="1668"/>
                  <a:pt x="1671" y="1769"/>
                  <a:pt x="1781" y="1840"/>
                </a:cubicBezTo>
                <a:cubicBezTo>
                  <a:pt x="1660" y="1789"/>
                  <a:pt x="1507" y="1730"/>
                  <a:pt x="1444" y="1727"/>
                </a:cubicBezTo>
                <a:lnTo>
                  <a:pt x="1481" y="1774"/>
                </a:lnTo>
                <a:cubicBezTo>
                  <a:pt x="1481" y="1774"/>
                  <a:pt x="782" y="1657"/>
                  <a:pt x="416" y="2084"/>
                </a:cubicBezTo>
                <a:lnTo>
                  <a:pt x="477" y="2070"/>
                </a:lnTo>
                <a:cubicBezTo>
                  <a:pt x="477" y="2070"/>
                  <a:pt x="97" y="2313"/>
                  <a:pt x="200" y="2890"/>
                </a:cubicBezTo>
                <a:lnTo>
                  <a:pt x="355" y="2562"/>
                </a:lnTo>
                <a:lnTo>
                  <a:pt x="360" y="2627"/>
                </a:lnTo>
                <a:cubicBezTo>
                  <a:pt x="360" y="2627"/>
                  <a:pt x="491" y="2346"/>
                  <a:pt x="693" y="2210"/>
                </a:cubicBezTo>
                <a:lnTo>
                  <a:pt x="679" y="2275"/>
                </a:lnTo>
                <a:cubicBezTo>
                  <a:pt x="679" y="2275"/>
                  <a:pt x="1031" y="2042"/>
                  <a:pt x="1167" y="2018"/>
                </a:cubicBezTo>
                <a:lnTo>
                  <a:pt x="1115" y="2065"/>
                </a:lnTo>
                <a:cubicBezTo>
                  <a:pt x="1115" y="2065"/>
                  <a:pt x="1406" y="1976"/>
                  <a:pt x="1481" y="1976"/>
                </a:cubicBezTo>
                <a:lnTo>
                  <a:pt x="1453" y="2023"/>
                </a:lnTo>
                <a:cubicBezTo>
                  <a:pt x="1453" y="2023"/>
                  <a:pt x="1563" y="2005"/>
                  <a:pt x="1665" y="1994"/>
                </a:cubicBezTo>
                <a:cubicBezTo>
                  <a:pt x="1546" y="2089"/>
                  <a:pt x="1391" y="2243"/>
                  <a:pt x="1364" y="2280"/>
                </a:cubicBezTo>
                <a:cubicBezTo>
                  <a:pt x="1327" y="2332"/>
                  <a:pt x="1294" y="2397"/>
                  <a:pt x="1294" y="2397"/>
                </a:cubicBezTo>
                <a:lnTo>
                  <a:pt x="1355" y="2355"/>
                </a:lnTo>
                <a:cubicBezTo>
                  <a:pt x="1355" y="2355"/>
                  <a:pt x="1270" y="2529"/>
                  <a:pt x="1228" y="2660"/>
                </a:cubicBezTo>
                <a:cubicBezTo>
                  <a:pt x="1186" y="2792"/>
                  <a:pt x="1195" y="2862"/>
                  <a:pt x="1195" y="2862"/>
                </a:cubicBezTo>
                <a:lnTo>
                  <a:pt x="1251" y="2806"/>
                </a:lnTo>
                <a:cubicBezTo>
                  <a:pt x="1251" y="2806"/>
                  <a:pt x="1209" y="2970"/>
                  <a:pt x="1195" y="3031"/>
                </a:cubicBezTo>
                <a:lnTo>
                  <a:pt x="1242" y="3007"/>
                </a:lnTo>
                <a:cubicBezTo>
                  <a:pt x="1242" y="3007"/>
                  <a:pt x="1228" y="3355"/>
                  <a:pt x="1327" y="3547"/>
                </a:cubicBezTo>
                <a:cubicBezTo>
                  <a:pt x="1327" y="3547"/>
                  <a:pt x="1336" y="3228"/>
                  <a:pt x="1345" y="3158"/>
                </a:cubicBezTo>
                <a:lnTo>
                  <a:pt x="1369" y="3219"/>
                </a:lnTo>
                <a:lnTo>
                  <a:pt x="1425" y="2848"/>
                </a:lnTo>
                <a:lnTo>
                  <a:pt x="1439" y="2937"/>
                </a:lnTo>
                <a:cubicBezTo>
                  <a:pt x="1439" y="2937"/>
                  <a:pt x="1486" y="2627"/>
                  <a:pt x="1552" y="2519"/>
                </a:cubicBezTo>
                <a:lnTo>
                  <a:pt x="1561" y="2576"/>
                </a:lnTo>
                <a:lnTo>
                  <a:pt x="1688" y="2275"/>
                </a:lnTo>
                <a:lnTo>
                  <a:pt x="1674" y="2379"/>
                </a:lnTo>
                <a:lnTo>
                  <a:pt x="1772" y="2173"/>
                </a:lnTo>
                <a:lnTo>
                  <a:pt x="1763" y="2247"/>
                </a:lnTo>
                <a:cubicBezTo>
                  <a:pt x="1763" y="2247"/>
                  <a:pt x="1880" y="2079"/>
                  <a:pt x="1945" y="2020"/>
                </a:cubicBezTo>
                <a:cubicBezTo>
                  <a:pt x="2401" y="3118"/>
                  <a:pt x="2656" y="4874"/>
                  <a:pt x="2656" y="4874"/>
                </a:cubicBezTo>
                <a:lnTo>
                  <a:pt x="2806" y="4824"/>
                </a:lnTo>
                <a:cubicBezTo>
                  <a:pt x="2551" y="3457"/>
                  <a:pt x="2109" y="2297"/>
                  <a:pt x="1995" y="2013"/>
                </a:cubicBezTo>
                <a:cubicBezTo>
                  <a:pt x="2030" y="2024"/>
                  <a:pt x="2089" y="2044"/>
                  <a:pt x="2138" y="2065"/>
                </a:cubicBezTo>
                <a:cubicBezTo>
                  <a:pt x="2214" y="2098"/>
                  <a:pt x="2312" y="2159"/>
                  <a:pt x="2312" y="2159"/>
                </a:cubicBezTo>
                <a:lnTo>
                  <a:pt x="2303" y="2098"/>
                </a:lnTo>
                <a:lnTo>
                  <a:pt x="2664" y="2407"/>
                </a:lnTo>
                <a:lnTo>
                  <a:pt x="2655" y="2350"/>
                </a:lnTo>
                <a:cubicBezTo>
                  <a:pt x="2739" y="2411"/>
                  <a:pt x="2932" y="2698"/>
                  <a:pt x="2932" y="2698"/>
                </a:cubicBezTo>
                <a:lnTo>
                  <a:pt x="2936" y="2641"/>
                </a:lnTo>
                <a:cubicBezTo>
                  <a:pt x="3030" y="2698"/>
                  <a:pt x="3213" y="2937"/>
                  <a:pt x="3213" y="2937"/>
                </a:cubicBezTo>
                <a:lnTo>
                  <a:pt x="3199" y="2881"/>
                </a:lnTo>
                <a:cubicBezTo>
                  <a:pt x="3279" y="2918"/>
                  <a:pt x="3406" y="3101"/>
                  <a:pt x="3406" y="3101"/>
                </a:cubicBezTo>
                <a:cubicBezTo>
                  <a:pt x="3404" y="3094"/>
                  <a:pt x="3403" y="3087"/>
                  <a:pt x="3401" y="3080"/>
                </a:cubicBezTo>
                <a:cubicBezTo>
                  <a:pt x="3325" y="2739"/>
                  <a:pt x="2979" y="2257"/>
                  <a:pt x="2979" y="2257"/>
                </a:cubicBezTo>
                <a:lnTo>
                  <a:pt x="3054" y="2280"/>
                </a:lnTo>
                <a:cubicBezTo>
                  <a:pt x="3054" y="2280"/>
                  <a:pt x="2931" y="2164"/>
                  <a:pt x="2838" y="2107"/>
                </a:cubicBezTo>
                <a:cubicBezTo>
                  <a:pt x="2693" y="2020"/>
                  <a:pt x="2374" y="1867"/>
                  <a:pt x="2168" y="1847"/>
                </a:cubicBezTo>
                <a:lnTo>
                  <a:pt x="2260" y="1795"/>
                </a:lnTo>
                <a:lnTo>
                  <a:pt x="2363" y="1795"/>
                </a:lnTo>
                <a:lnTo>
                  <a:pt x="2322" y="1750"/>
                </a:lnTo>
                <a:lnTo>
                  <a:pt x="2543" y="1725"/>
                </a:lnTo>
                <a:lnTo>
                  <a:pt x="2441" y="1705"/>
                </a:lnTo>
                <a:cubicBezTo>
                  <a:pt x="2539" y="1676"/>
                  <a:pt x="2851" y="1623"/>
                  <a:pt x="2851" y="1623"/>
                </a:cubicBezTo>
                <a:lnTo>
                  <a:pt x="2757" y="1610"/>
                </a:lnTo>
                <a:lnTo>
                  <a:pt x="3142" y="1528"/>
                </a:lnTo>
                <a:lnTo>
                  <a:pt x="3056" y="1524"/>
                </a:lnTo>
                <a:cubicBezTo>
                  <a:pt x="3150" y="1496"/>
                  <a:pt x="3450" y="1500"/>
                  <a:pt x="3450" y="1500"/>
                </a:cubicBezTo>
                <a:lnTo>
                  <a:pt x="3396" y="1467"/>
                </a:lnTo>
                <a:cubicBezTo>
                  <a:pt x="3630" y="1467"/>
                  <a:pt x="3950" y="1590"/>
                  <a:pt x="3950" y="1590"/>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92" name="Google Shape;592;p48"/>
          <p:cNvSpPr/>
          <p:nvPr/>
        </p:nvSpPr>
        <p:spPr>
          <a:xfrm>
            <a:off x="7515043" y="2694325"/>
            <a:ext cx="1904680" cy="2350231"/>
          </a:xfrm>
          <a:custGeom>
            <a:rect b="b" l="l" r="r" t="t"/>
            <a:pathLst>
              <a:path extrusionOk="0" h="4874" w="3950">
                <a:moveTo>
                  <a:pt x="3950" y="1590"/>
                </a:moveTo>
                <a:cubicBezTo>
                  <a:pt x="3650" y="1184"/>
                  <a:pt x="3068" y="1221"/>
                  <a:pt x="3068" y="1221"/>
                </a:cubicBezTo>
                <a:lnTo>
                  <a:pt x="3093" y="1192"/>
                </a:lnTo>
                <a:cubicBezTo>
                  <a:pt x="2900" y="1221"/>
                  <a:pt x="2396" y="1364"/>
                  <a:pt x="2396" y="1364"/>
                </a:cubicBezTo>
                <a:lnTo>
                  <a:pt x="2424" y="1311"/>
                </a:lnTo>
                <a:cubicBezTo>
                  <a:pt x="2424" y="1311"/>
                  <a:pt x="2293" y="1381"/>
                  <a:pt x="2174" y="1504"/>
                </a:cubicBezTo>
                <a:cubicBezTo>
                  <a:pt x="2139" y="1540"/>
                  <a:pt x="2101" y="1594"/>
                  <a:pt x="2065" y="1650"/>
                </a:cubicBezTo>
                <a:lnTo>
                  <a:pt x="2129" y="1427"/>
                </a:lnTo>
                <a:lnTo>
                  <a:pt x="2082" y="1450"/>
                </a:lnTo>
                <a:lnTo>
                  <a:pt x="2237" y="1070"/>
                </a:lnTo>
                <a:lnTo>
                  <a:pt x="2162" y="1103"/>
                </a:lnTo>
                <a:cubicBezTo>
                  <a:pt x="2190" y="1033"/>
                  <a:pt x="2354" y="793"/>
                  <a:pt x="2354" y="793"/>
                </a:cubicBezTo>
                <a:lnTo>
                  <a:pt x="2275" y="831"/>
                </a:lnTo>
                <a:cubicBezTo>
                  <a:pt x="2354" y="685"/>
                  <a:pt x="2575" y="437"/>
                  <a:pt x="2575" y="437"/>
                </a:cubicBezTo>
                <a:lnTo>
                  <a:pt x="2504" y="460"/>
                </a:lnTo>
                <a:lnTo>
                  <a:pt x="2664" y="296"/>
                </a:lnTo>
                <a:lnTo>
                  <a:pt x="2584" y="305"/>
                </a:lnTo>
                <a:cubicBezTo>
                  <a:pt x="2631" y="188"/>
                  <a:pt x="2795" y="0"/>
                  <a:pt x="2795" y="0"/>
                </a:cubicBezTo>
                <a:cubicBezTo>
                  <a:pt x="2603" y="70"/>
                  <a:pt x="2420" y="188"/>
                  <a:pt x="2420" y="188"/>
                </a:cubicBezTo>
                <a:lnTo>
                  <a:pt x="2420" y="132"/>
                </a:lnTo>
                <a:cubicBezTo>
                  <a:pt x="2265" y="282"/>
                  <a:pt x="2068" y="530"/>
                  <a:pt x="2068" y="530"/>
                </a:cubicBezTo>
                <a:lnTo>
                  <a:pt x="2054" y="460"/>
                </a:lnTo>
                <a:cubicBezTo>
                  <a:pt x="1984" y="573"/>
                  <a:pt x="1852" y="925"/>
                  <a:pt x="1852" y="925"/>
                </a:cubicBezTo>
                <a:lnTo>
                  <a:pt x="1833" y="854"/>
                </a:lnTo>
                <a:cubicBezTo>
                  <a:pt x="1791" y="976"/>
                  <a:pt x="1763" y="1309"/>
                  <a:pt x="1763" y="1309"/>
                </a:cubicBezTo>
                <a:lnTo>
                  <a:pt x="1749" y="1253"/>
                </a:lnTo>
                <a:cubicBezTo>
                  <a:pt x="1749" y="1253"/>
                  <a:pt x="1740" y="1348"/>
                  <a:pt x="1752" y="1505"/>
                </a:cubicBezTo>
                <a:lnTo>
                  <a:pt x="1752" y="1505"/>
                </a:lnTo>
                <a:lnTo>
                  <a:pt x="1733" y="1552"/>
                </a:lnTo>
                <a:cubicBezTo>
                  <a:pt x="1693" y="1449"/>
                  <a:pt x="1461" y="1170"/>
                  <a:pt x="1461" y="1170"/>
                </a:cubicBezTo>
                <a:lnTo>
                  <a:pt x="1449" y="1270"/>
                </a:lnTo>
                <a:lnTo>
                  <a:pt x="1286" y="1101"/>
                </a:lnTo>
                <a:lnTo>
                  <a:pt x="1283" y="1155"/>
                </a:lnTo>
                <a:cubicBezTo>
                  <a:pt x="1204" y="1061"/>
                  <a:pt x="1004" y="942"/>
                  <a:pt x="1004" y="942"/>
                </a:cubicBezTo>
                <a:lnTo>
                  <a:pt x="1011" y="992"/>
                </a:lnTo>
                <a:cubicBezTo>
                  <a:pt x="935" y="923"/>
                  <a:pt x="720" y="864"/>
                  <a:pt x="720" y="864"/>
                </a:cubicBezTo>
                <a:lnTo>
                  <a:pt x="738" y="898"/>
                </a:lnTo>
                <a:cubicBezTo>
                  <a:pt x="263" y="798"/>
                  <a:pt x="0" y="964"/>
                  <a:pt x="0" y="964"/>
                </a:cubicBezTo>
                <a:cubicBezTo>
                  <a:pt x="103" y="936"/>
                  <a:pt x="275" y="983"/>
                  <a:pt x="275" y="983"/>
                </a:cubicBezTo>
                <a:lnTo>
                  <a:pt x="206" y="1014"/>
                </a:lnTo>
                <a:cubicBezTo>
                  <a:pt x="544" y="967"/>
                  <a:pt x="857" y="1220"/>
                  <a:pt x="857" y="1220"/>
                </a:cubicBezTo>
                <a:lnTo>
                  <a:pt x="785" y="1239"/>
                </a:lnTo>
                <a:cubicBezTo>
                  <a:pt x="926" y="1273"/>
                  <a:pt x="1111" y="1414"/>
                  <a:pt x="1111" y="1414"/>
                </a:cubicBezTo>
                <a:lnTo>
                  <a:pt x="1039" y="1427"/>
                </a:lnTo>
                <a:cubicBezTo>
                  <a:pt x="1151" y="1461"/>
                  <a:pt x="1373" y="1615"/>
                  <a:pt x="1373" y="1615"/>
                </a:cubicBezTo>
                <a:lnTo>
                  <a:pt x="1317" y="1627"/>
                </a:lnTo>
                <a:cubicBezTo>
                  <a:pt x="1492" y="1668"/>
                  <a:pt x="1671" y="1769"/>
                  <a:pt x="1781" y="1840"/>
                </a:cubicBezTo>
                <a:cubicBezTo>
                  <a:pt x="1660" y="1789"/>
                  <a:pt x="1507" y="1730"/>
                  <a:pt x="1444" y="1727"/>
                </a:cubicBezTo>
                <a:lnTo>
                  <a:pt x="1481" y="1774"/>
                </a:lnTo>
                <a:cubicBezTo>
                  <a:pt x="1481" y="1774"/>
                  <a:pt x="782" y="1657"/>
                  <a:pt x="416" y="2084"/>
                </a:cubicBezTo>
                <a:lnTo>
                  <a:pt x="477" y="2070"/>
                </a:lnTo>
                <a:cubicBezTo>
                  <a:pt x="477" y="2070"/>
                  <a:pt x="97" y="2313"/>
                  <a:pt x="200" y="2890"/>
                </a:cubicBezTo>
                <a:lnTo>
                  <a:pt x="355" y="2562"/>
                </a:lnTo>
                <a:lnTo>
                  <a:pt x="360" y="2627"/>
                </a:lnTo>
                <a:cubicBezTo>
                  <a:pt x="360" y="2627"/>
                  <a:pt x="491" y="2346"/>
                  <a:pt x="693" y="2210"/>
                </a:cubicBezTo>
                <a:lnTo>
                  <a:pt x="679" y="2275"/>
                </a:lnTo>
                <a:cubicBezTo>
                  <a:pt x="679" y="2275"/>
                  <a:pt x="1031" y="2042"/>
                  <a:pt x="1167" y="2018"/>
                </a:cubicBezTo>
                <a:lnTo>
                  <a:pt x="1115" y="2065"/>
                </a:lnTo>
                <a:cubicBezTo>
                  <a:pt x="1115" y="2065"/>
                  <a:pt x="1406" y="1976"/>
                  <a:pt x="1481" y="1976"/>
                </a:cubicBezTo>
                <a:lnTo>
                  <a:pt x="1453" y="2023"/>
                </a:lnTo>
                <a:cubicBezTo>
                  <a:pt x="1453" y="2023"/>
                  <a:pt x="1563" y="2005"/>
                  <a:pt x="1665" y="1994"/>
                </a:cubicBezTo>
                <a:cubicBezTo>
                  <a:pt x="1546" y="2089"/>
                  <a:pt x="1391" y="2243"/>
                  <a:pt x="1364" y="2280"/>
                </a:cubicBezTo>
                <a:cubicBezTo>
                  <a:pt x="1327" y="2332"/>
                  <a:pt x="1294" y="2397"/>
                  <a:pt x="1294" y="2397"/>
                </a:cubicBezTo>
                <a:lnTo>
                  <a:pt x="1355" y="2355"/>
                </a:lnTo>
                <a:cubicBezTo>
                  <a:pt x="1355" y="2355"/>
                  <a:pt x="1270" y="2529"/>
                  <a:pt x="1228" y="2660"/>
                </a:cubicBezTo>
                <a:cubicBezTo>
                  <a:pt x="1186" y="2792"/>
                  <a:pt x="1195" y="2862"/>
                  <a:pt x="1195" y="2862"/>
                </a:cubicBezTo>
                <a:lnTo>
                  <a:pt x="1251" y="2806"/>
                </a:lnTo>
                <a:cubicBezTo>
                  <a:pt x="1251" y="2806"/>
                  <a:pt x="1209" y="2970"/>
                  <a:pt x="1195" y="3031"/>
                </a:cubicBezTo>
                <a:lnTo>
                  <a:pt x="1242" y="3007"/>
                </a:lnTo>
                <a:cubicBezTo>
                  <a:pt x="1242" y="3007"/>
                  <a:pt x="1228" y="3355"/>
                  <a:pt x="1327" y="3547"/>
                </a:cubicBezTo>
                <a:cubicBezTo>
                  <a:pt x="1327" y="3547"/>
                  <a:pt x="1336" y="3228"/>
                  <a:pt x="1345" y="3158"/>
                </a:cubicBezTo>
                <a:lnTo>
                  <a:pt x="1369" y="3219"/>
                </a:lnTo>
                <a:lnTo>
                  <a:pt x="1425" y="2848"/>
                </a:lnTo>
                <a:lnTo>
                  <a:pt x="1439" y="2937"/>
                </a:lnTo>
                <a:cubicBezTo>
                  <a:pt x="1439" y="2937"/>
                  <a:pt x="1486" y="2627"/>
                  <a:pt x="1552" y="2519"/>
                </a:cubicBezTo>
                <a:lnTo>
                  <a:pt x="1561" y="2576"/>
                </a:lnTo>
                <a:lnTo>
                  <a:pt x="1688" y="2275"/>
                </a:lnTo>
                <a:lnTo>
                  <a:pt x="1674" y="2379"/>
                </a:lnTo>
                <a:lnTo>
                  <a:pt x="1772" y="2173"/>
                </a:lnTo>
                <a:lnTo>
                  <a:pt x="1763" y="2247"/>
                </a:lnTo>
                <a:cubicBezTo>
                  <a:pt x="1763" y="2247"/>
                  <a:pt x="1880" y="2079"/>
                  <a:pt x="1945" y="2020"/>
                </a:cubicBezTo>
                <a:cubicBezTo>
                  <a:pt x="2401" y="3118"/>
                  <a:pt x="2656" y="4874"/>
                  <a:pt x="2656" y="4874"/>
                </a:cubicBezTo>
                <a:lnTo>
                  <a:pt x="2806" y="4824"/>
                </a:lnTo>
                <a:cubicBezTo>
                  <a:pt x="2551" y="3457"/>
                  <a:pt x="2109" y="2297"/>
                  <a:pt x="1995" y="2013"/>
                </a:cubicBezTo>
                <a:cubicBezTo>
                  <a:pt x="2030" y="2024"/>
                  <a:pt x="2089" y="2044"/>
                  <a:pt x="2138" y="2065"/>
                </a:cubicBezTo>
                <a:cubicBezTo>
                  <a:pt x="2214" y="2098"/>
                  <a:pt x="2312" y="2159"/>
                  <a:pt x="2312" y="2159"/>
                </a:cubicBezTo>
                <a:lnTo>
                  <a:pt x="2303" y="2098"/>
                </a:lnTo>
                <a:lnTo>
                  <a:pt x="2664" y="2407"/>
                </a:lnTo>
                <a:lnTo>
                  <a:pt x="2655" y="2350"/>
                </a:lnTo>
                <a:cubicBezTo>
                  <a:pt x="2739" y="2411"/>
                  <a:pt x="2932" y="2698"/>
                  <a:pt x="2932" y="2698"/>
                </a:cubicBezTo>
                <a:lnTo>
                  <a:pt x="2936" y="2641"/>
                </a:lnTo>
                <a:cubicBezTo>
                  <a:pt x="3030" y="2698"/>
                  <a:pt x="3213" y="2937"/>
                  <a:pt x="3213" y="2937"/>
                </a:cubicBezTo>
                <a:lnTo>
                  <a:pt x="3199" y="2881"/>
                </a:lnTo>
                <a:cubicBezTo>
                  <a:pt x="3279" y="2918"/>
                  <a:pt x="3406" y="3101"/>
                  <a:pt x="3406" y="3101"/>
                </a:cubicBezTo>
                <a:cubicBezTo>
                  <a:pt x="3404" y="3094"/>
                  <a:pt x="3403" y="3087"/>
                  <a:pt x="3401" y="3080"/>
                </a:cubicBezTo>
                <a:cubicBezTo>
                  <a:pt x="3325" y="2739"/>
                  <a:pt x="2979" y="2257"/>
                  <a:pt x="2979" y="2257"/>
                </a:cubicBezTo>
                <a:lnTo>
                  <a:pt x="3054" y="2280"/>
                </a:lnTo>
                <a:cubicBezTo>
                  <a:pt x="3054" y="2280"/>
                  <a:pt x="2931" y="2164"/>
                  <a:pt x="2838" y="2107"/>
                </a:cubicBezTo>
                <a:cubicBezTo>
                  <a:pt x="2693" y="2020"/>
                  <a:pt x="2374" y="1867"/>
                  <a:pt x="2168" y="1847"/>
                </a:cubicBezTo>
                <a:lnTo>
                  <a:pt x="2260" y="1795"/>
                </a:lnTo>
                <a:lnTo>
                  <a:pt x="2363" y="1795"/>
                </a:lnTo>
                <a:lnTo>
                  <a:pt x="2322" y="1750"/>
                </a:lnTo>
                <a:lnTo>
                  <a:pt x="2543" y="1725"/>
                </a:lnTo>
                <a:lnTo>
                  <a:pt x="2441" y="1705"/>
                </a:lnTo>
                <a:cubicBezTo>
                  <a:pt x="2539" y="1676"/>
                  <a:pt x="2851" y="1623"/>
                  <a:pt x="2851" y="1623"/>
                </a:cubicBezTo>
                <a:lnTo>
                  <a:pt x="2757" y="1610"/>
                </a:lnTo>
                <a:lnTo>
                  <a:pt x="3142" y="1528"/>
                </a:lnTo>
                <a:lnTo>
                  <a:pt x="3056" y="1524"/>
                </a:lnTo>
                <a:cubicBezTo>
                  <a:pt x="3150" y="1496"/>
                  <a:pt x="3450" y="1500"/>
                  <a:pt x="3450" y="1500"/>
                </a:cubicBezTo>
                <a:lnTo>
                  <a:pt x="3396" y="1467"/>
                </a:lnTo>
                <a:cubicBezTo>
                  <a:pt x="3630" y="1467"/>
                  <a:pt x="3950" y="1590"/>
                  <a:pt x="3950" y="1590"/>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49"/>
          <p:cNvSpPr txBox="1"/>
          <p:nvPr>
            <p:ph type="title"/>
          </p:nvPr>
        </p:nvSpPr>
        <p:spPr>
          <a:xfrm>
            <a:off x="713100" y="463725"/>
            <a:ext cx="7717800" cy="6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598" name="Google Shape;598;p49"/>
          <p:cNvSpPr txBox="1"/>
          <p:nvPr>
            <p:ph idx="1" type="body"/>
          </p:nvPr>
        </p:nvSpPr>
        <p:spPr>
          <a:xfrm>
            <a:off x="713100" y="1231657"/>
            <a:ext cx="7717800" cy="118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the one of this template:</a:t>
            </a:r>
            <a:endParaRPr/>
          </a:p>
          <a:p>
            <a:pPr indent="0" lvl="0" marL="0" rtl="0" algn="l">
              <a:spcBef>
                <a:spcPts val="1200"/>
              </a:spcBef>
              <a:spcAft>
                <a:spcPts val="0"/>
              </a:spcAft>
              <a:buNone/>
            </a:pPr>
            <a:r>
              <a:rPr b="1" lang="en" sz="2200">
                <a:latin typeface="Edu QLD Beginner"/>
                <a:ea typeface="Edu QLD Beginner"/>
                <a:cs typeface="Edu QLD Beginner"/>
                <a:sym typeface="Edu QLD Beginner"/>
              </a:rPr>
              <a:t>Vectors</a:t>
            </a:r>
            <a:endParaRPr b="1" sz="2200">
              <a:latin typeface="Edu QLD Beginner"/>
              <a:ea typeface="Edu QLD Beginner"/>
              <a:cs typeface="Edu QLD Beginner"/>
              <a:sym typeface="Edu QLD Beginner"/>
            </a:endParaRPr>
          </a:p>
          <a:p>
            <a:pPr indent="-304800" lvl="0" marL="457200" rtl="0" algn="l">
              <a:spcBef>
                <a:spcPts val="0"/>
              </a:spcBef>
              <a:spcAft>
                <a:spcPts val="0"/>
              </a:spcAft>
              <a:buSzPts val="1200"/>
              <a:buChar char="●"/>
            </a:pPr>
            <a:r>
              <a:rPr lang="en" u="sng">
                <a:hlinkClick r:id="rId3"/>
              </a:rPr>
              <a:t>Gradient summer background</a:t>
            </a:r>
            <a:endParaRPr/>
          </a:p>
          <a:p>
            <a:pPr indent="-304800" lvl="0" marL="457200" rtl="0" algn="l">
              <a:spcBef>
                <a:spcPts val="0"/>
              </a:spcBef>
              <a:spcAft>
                <a:spcPts val="0"/>
              </a:spcAft>
              <a:buSzPts val="1200"/>
              <a:buChar char="●"/>
            </a:pPr>
            <a:r>
              <a:rPr lang="en" u="sng">
                <a:hlinkClick r:id="rId4"/>
              </a:rPr>
              <a:t>Gradient summer background I</a:t>
            </a:r>
            <a:endParaRPr/>
          </a:p>
        </p:txBody>
      </p:sp>
      <p:pic>
        <p:nvPicPr>
          <p:cNvPr id="599" name="Google Shape;599;p49"/>
          <p:cNvPicPr preferRelativeResize="0"/>
          <p:nvPr/>
        </p:nvPicPr>
        <p:blipFill>
          <a:blip r:embed="rId5">
            <a:alphaModFix/>
          </a:blip>
          <a:stretch>
            <a:fillRect/>
          </a:stretch>
        </p:blipFill>
        <p:spPr>
          <a:xfrm>
            <a:off x="5032371" y="2627193"/>
            <a:ext cx="3269626" cy="1839175"/>
          </a:xfrm>
          <a:prstGeom prst="rect">
            <a:avLst/>
          </a:prstGeom>
          <a:noFill/>
          <a:ln>
            <a:noFill/>
          </a:ln>
        </p:spPr>
      </p:pic>
      <p:sp>
        <p:nvSpPr>
          <p:cNvPr id="600" name="Google Shape;600;p49"/>
          <p:cNvSpPr/>
          <p:nvPr/>
        </p:nvSpPr>
        <p:spPr>
          <a:xfrm>
            <a:off x="3296992" y="3505636"/>
            <a:ext cx="800416" cy="875001"/>
          </a:xfrm>
          <a:custGeom>
            <a:rect b="b" l="l" r="r" t="t"/>
            <a:pathLst>
              <a:path extrusionOk="0" h="786" w="719">
                <a:moveTo>
                  <a:pt x="243" y="55"/>
                </a:moveTo>
                <a:cubicBezTo>
                  <a:pt x="-97" y="208"/>
                  <a:pt x="19" y="485"/>
                  <a:pt x="19" y="485"/>
                </a:cubicBezTo>
                <a:cubicBezTo>
                  <a:pt x="76" y="358"/>
                  <a:pt x="219" y="398"/>
                  <a:pt x="219" y="398"/>
                </a:cubicBezTo>
                <a:cubicBezTo>
                  <a:pt x="219" y="356"/>
                  <a:pt x="269" y="309"/>
                  <a:pt x="330" y="277"/>
                </a:cubicBezTo>
                <a:lnTo>
                  <a:pt x="572" y="786"/>
                </a:lnTo>
                <a:lnTo>
                  <a:pt x="602" y="772"/>
                </a:lnTo>
                <a:lnTo>
                  <a:pt x="361" y="263"/>
                </a:lnTo>
                <a:cubicBezTo>
                  <a:pt x="424" y="236"/>
                  <a:pt x="492" y="226"/>
                  <a:pt x="525" y="253"/>
                </a:cubicBezTo>
                <a:cubicBezTo>
                  <a:pt x="525" y="253"/>
                  <a:pt x="584" y="116"/>
                  <a:pt x="719" y="153"/>
                </a:cubicBezTo>
                <a:cubicBezTo>
                  <a:pt x="719" y="153"/>
                  <a:pt x="577" y="-111"/>
                  <a:pt x="243" y="55"/>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1" name="Google Shape;601;p49"/>
          <p:cNvSpPr/>
          <p:nvPr/>
        </p:nvSpPr>
        <p:spPr>
          <a:xfrm>
            <a:off x="4057383" y="3581346"/>
            <a:ext cx="297234" cy="805980"/>
          </a:xfrm>
          <a:custGeom>
            <a:rect b="b" l="l" r="r" t="t"/>
            <a:pathLst>
              <a:path extrusionOk="0" h="724" w="267">
                <a:moveTo>
                  <a:pt x="175" y="724"/>
                </a:moveTo>
                <a:cubicBezTo>
                  <a:pt x="213" y="625"/>
                  <a:pt x="300" y="356"/>
                  <a:pt x="254" y="86"/>
                </a:cubicBezTo>
                <a:cubicBezTo>
                  <a:pt x="254" y="86"/>
                  <a:pt x="245" y="43"/>
                  <a:pt x="215" y="12"/>
                </a:cubicBezTo>
                <a:cubicBezTo>
                  <a:pt x="201" y="-1"/>
                  <a:pt x="180" y="-4"/>
                  <a:pt x="163" y="5"/>
                </a:cubicBezTo>
                <a:cubicBezTo>
                  <a:pt x="126" y="26"/>
                  <a:pt x="105" y="65"/>
                  <a:pt x="105" y="65"/>
                </a:cubicBezTo>
                <a:cubicBezTo>
                  <a:pt x="-25" y="334"/>
                  <a:pt x="-1" y="646"/>
                  <a:pt x="8" y="724"/>
                </a:cubicBezTo>
                <a:lnTo>
                  <a:pt x="175" y="724"/>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2" name="Google Shape;602;p49"/>
          <p:cNvSpPr/>
          <p:nvPr/>
        </p:nvSpPr>
        <p:spPr>
          <a:xfrm flipH="1" rot="-542644">
            <a:off x="1085558" y="2980555"/>
            <a:ext cx="1560963" cy="471601"/>
          </a:xfrm>
          <a:custGeom>
            <a:rect b="b" l="l" r="r" t="t"/>
            <a:pathLst>
              <a:path extrusionOk="0" h="1310" w="4336">
                <a:moveTo>
                  <a:pt x="0" y="1310"/>
                </a:moveTo>
                <a:lnTo>
                  <a:pt x="4336" y="608"/>
                </a:lnTo>
                <a:cubicBezTo>
                  <a:pt x="4336" y="608"/>
                  <a:pt x="4147" y="567"/>
                  <a:pt x="4066" y="527"/>
                </a:cubicBezTo>
                <a:cubicBezTo>
                  <a:pt x="3985" y="486"/>
                  <a:pt x="3850" y="527"/>
                  <a:pt x="3850" y="527"/>
                </a:cubicBezTo>
                <a:cubicBezTo>
                  <a:pt x="3850" y="527"/>
                  <a:pt x="3782" y="446"/>
                  <a:pt x="3728" y="432"/>
                </a:cubicBezTo>
                <a:cubicBezTo>
                  <a:pt x="3674" y="419"/>
                  <a:pt x="3472" y="527"/>
                  <a:pt x="3472" y="527"/>
                </a:cubicBezTo>
                <a:lnTo>
                  <a:pt x="3242" y="500"/>
                </a:lnTo>
                <a:lnTo>
                  <a:pt x="3012" y="594"/>
                </a:lnTo>
                <a:cubicBezTo>
                  <a:pt x="3012" y="594"/>
                  <a:pt x="3175" y="135"/>
                  <a:pt x="2823" y="13"/>
                </a:cubicBezTo>
                <a:cubicBezTo>
                  <a:pt x="2472" y="-108"/>
                  <a:pt x="1905" y="689"/>
                  <a:pt x="1905" y="689"/>
                </a:cubicBezTo>
                <a:cubicBezTo>
                  <a:pt x="1905" y="689"/>
                  <a:pt x="1702" y="635"/>
                  <a:pt x="1634" y="662"/>
                </a:cubicBezTo>
                <a:cubicBezTo>
                  <a:pt x="1567" y="689"/>
                  <a:pt x="1486" y="811"/>
                  <a:pt x="1486" y="811"/>
                </a:cubicBezTo>
                <a:lnTo>
                  <a:pt x="1215" y="878"/>
                </a:lnTo>
                <a:lnTo>
                  <a:pt x="1121" y="986"/>
                </a:lnTo>
                <a:cubicBezTo>
                  <a:pt x="1121" y="986"/>
                  <a:pt x="1161" y="770"/>
                  <a:pt x="918" y="824"/>
                </a:cubicBezTo>
                <a:cubicBezTo>
                  <a:pt x="675" y="878"/>
                  <a:pt x="553" y="1067"/>
                  <a:pt x="553" y="1067"/>
                </a:cubicBezTo>
                <a:lnTo>
                  <a:pt x="324" y="1081"/>
                </a:lnTo>
                <a:lnTo>
                  <a:pt x="175" y="1189"/>
                </a:lnTo>
                <a:cubicBezTo>
                  <a:pt x="175" y="1189"/>
                  <a:pt x="148" y="973"/>
                  <a:pt x="0" y="1310"/>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3" name="Google Shape;603;p49"/>
          <p:cNvSpPr/>
          <p:nvPr/>
        </p:nvSpPr>
        <p:spPr>
          <a:xfrm rot="473454">
            <a:off x="2905112" y="2672426"/>
            <a:ext cx="1373478" cy="519208"/>
          </a:xfrm>
          <a:custGeom>
            <a:rect b="b" l="l" r="r" t="t"/>
            <a:pathLst>
              <a:path extrusionOk="0" h="1689" w="4468">
                <a:moveTo>
                  <a:pt x="0" y="1689"/>
                </a:moveTo>
                <a:lnTo>
                  <a:pt x="4468" y="1203"/>
                </a:lnTo>
                <a:cubicBezTo>
                  <a:pt x="4468" y="1203"/>
                  <a:pt x="4387" y="990"/>
                  <a:pt x="4235" y="949"/>
                </a:cubicBezTo>
                <a:cubicBezTo>
                  <a:pt x="4083" y="909"/>
                  <a:pt x="3779" y="879"/>
                  <a:pt x="3779" y="879"/>
                </a:cubicBezTo>
                <a:cubicBezTo>
                  <a:pt x="3779" y="879"/>
                  <a:pt x="4438" y="362"/>
                  <a:pt x="4134" y="88"/>
                </a:cubicBezTo>
                <a:cubicBezTo>
                  <a:pt x="3830" y="-185"/>
                  <a:pt x="2837" y="220"/>
                  <a:pt x="2493" y="716"/>
                </a:cubicBezTo>
                <a:cubicBezTo>
                  <a:pt x="2493" y="716"/>
                  <a:pt x="2270" y="311"/>
                  <a:pt x="1986" y="473"/>
                </a:cubicBezTo>
                <a:cubicBezTo>
                  <a:pt x="1702" y="635"/>
                  <a:pt x="1530" y="980"/>
                  <a:pt x="1530" y="980"/>
                </a:cubicBezTo>
                <a:cubicBezTo>
                  <a:pt x="1530" y="980"/>
                  <a:pt x="1449" y="787"/>
                  <a:pt x="1266" y="909"/>
                </a:cubicBezTo>
                <a:cubicBezTo>
                  <a:pt x="1084" y="1031"/>
                  <a:pt x="973" y="1233"/>
                  <a:pt x="973" y="1233"/>
                </a:cubicBezTo>
                <a:cubicBezTo>
                  <a:pt x="973" y="1233"/>
                  <a:pt x="841" y="1051"/>
                  <a:pt x="679" y="1152"/>
                </a:cubicBezTo>
                <a:cubicBezTo>
                  <a:pt x="517" y="1253"/>
                  <a:pt x="354" y="1476"/>
                  <a:pt x="354" y="1476"/>
                </a:cubicBezTo>
                <a:cubicBezTo>
                  <a:pt x="354" y="1476"/>
                  <a:pt x="91" y="1568"/>
                  <a:pt x="0" y="1689"/>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4" name="Google Shape;604;p49"/>
          <p:cNvSpPr/>
          <p:nvPr/>
        </p:nvSpPr>
        <p:spPr>
          <a:xfrm flipH="1" rot="-242381">
            <a:off x="1961048" y="4103298"/>
            <a:ext cx="1034927" cy="258443"/>
          </a:xfrm>
          <a:custGeom>
            <a:rect b="b" l="l" r="r" t="t"/>
            <a:pathLst>
              <a:path extrusionOk="0" h="464" w="1858">
                <a:moveTo>
                  <a:pt x="0" y="464"/>
                </a:moveTo>
                <a:cubicBezTo>
                  <a:pt x="0" y="464"/>
                  <a:pt x="1209" y="424"/>
                  <a:pt x="1858" y="343"/>
                </a:cubicBezTo>
                <a:cubicBezTo>
                  <a:pt x="1858" y="343"/>
                  <a:pt x="1844" y="282"/>
                  <a:pt x="1763" y="275"/>
                </a:cubicBezTo>
                <a:cubicBezTo>
                  <a:pt x="1682" y="268"/>
                  <a:pt x="1567" y="275"/>
                  <a:pt x="1567" y="275"/>
                </a:cubicBezTo>
                <a:cubicBezTo>
                  <a:pt x="1567" y="275"/>
                  <a:pt x="1601" y="201"/>
                  <a:pt x="1500" y="201"/>
                </a:cubicBezTo>
                <a:cubicBezTo>
                  <a:pt x="1398" y="201"/>
                  <a:pt x="1284" y="235"/>
                  <a:pt x="1284" y="235"/>
                </a:cubicBezTo>
                <a:cubicBezTo>
                  <a:pt x="1284" y="235"/>
                  <a:pt x="1446" y="-63"/>
                  <a:pt x="1135" y="12"/>
                </a:cubicBezTo>
                <a:cubicBezTo>
                  <a:pt x="824" y="86"/>
                  <a:pt x="649" y="282"/>
                  <a:pt x="649" y="282"/>
                </a:cubicBezTo>
                <a:cubicBezTo>
                  <a:pt x="649" y="282"/>
                  <a:pt x="540" y="235"/>
                  <a:pt x="486" y="268"/>
                </a:cubicBezTo>
                <a:cubicBezTo>
                  <a:pt x="432" y="302"/>
                  <a:pt x="372" y="343"/>
                  <a:pt x="372" y="343"/>
                </a:cubicBezTo>
                <a:cubicBezTo>
                  <a:pt x="372" y="343"/>
                  <a:pt x="74" y="390"/>
                  <a:pt x="0" y="464"/>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5" name="Google Shape;605;p49"/>
          <p:cNvSpPr/>
          <p:nvPr/>
        </p:nvSpPr>
        <p:spPr>
          <a:xfrm rot="667855">
            <a:off x="1183341" y="3659686"/>
            <a:ext cx="964867" cy="302953"/>
          </a:xfrm>
          <a:custGeom>
            <a:rect b="b" l="l" r="r" t="t"/>
            <a:pathLst>
              <a:path extrusionOk="0" h="359" w="1531">
                <a:moveTo>
                  <a:pt x="0" y="359"/>
                </a:moveTo>
                <a:lnTo>
                  <a:pt x="1531" y="96"/>
                </a:lnTo>
                <a:cubicBezTo>
                  <a:pt x="1531" y="96"/>
                  <a:pt x="1358" y="55"/>
                  <a:pt x="1318" y="45"/>
                </a:cubicBezTo>
                <a:cubicBezTo>
                  <a:pt x="1277" y="35"/>
                  <a:pt x="1085" y="86"/>
                  <a:pt x="1085" y="86"/>
                </a:cubicBezTo>
                <a:cubicBezTo>
                  <a:pt x="1085" y="86"/>
                  <a:pt x="1054" y="-25"/>
                  <a:pt x="923" y="5"/>
                </a:cubicBezTo>
                <a:cubicBezTo>
                  <a:pt x="791" y="35"/>
                  <a:pt x="619" y="157"/>
                  <a:pt x="619" y="157"/>
                </a:cubicBezTo>
                <a:cubicBezTo>
                  <a:pt x="619" y="157"/>
                  <a:pt x="497" y="167"/>
                  <a:pt x="456" y="177"/>
                </a:cubicBezTo>
                <a:cubicBezTo>
                  <a:pt x="416" y="187"/>
                  <a:pt x="274" y="207"/>
                  <a:pt x="254" y="238"/>
                </a:cubicBezTo>
                <a:cubicBezTo>
                  <a:pt x="234" y="268"/>
                  <a:pt x="0" y="359"/>
                  <a:pt x="0" y="359"/>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50"/>
          <p:cNvSpPr txBox="1"/>
          <p:nvPr>
            <p:ph type="title"/>
          </p:nvPr>
        </p:nvSpPr>
        <p:spPr>
          <a:xfrm>
            <a:off x="713100" y="463725"/>
            <a:ext cx="7717800" cy="6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611" name="Google Shape;611;p50"/>
          <p:cNvSpPr txBox="1"/>
          <p:nvPr>
            <p:ph idx="1" type="body"/>
          </p:nvPr>
        </p:nvSpPr>
        <p:spPr>
          <a:xfrm>
            <a:off x="713100" y="1348850"/>
            <a:ext cx="7717800" cy="207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in this template? Get them at these websites:</a:t>
            </a:r>
            <a:endParaRPr/>
          </a:p>
          <a:p>
            <a:pPr indent="0" lvl="0" marL="0" rtl="0" algn="l">
              <a:spcBef>
                <a:spcPts val="1200"/>
              </a:spcBef>
              <a:spcAft>
                <a:spcPts val="0"/>
              </a:spcAft>
              <a:buNone/>
            </a:pPr>
            <a:r>
              <a:rPr b="1" lang="en" sz="2200">
                <a:latin typeface="Edu QLD Beginner"/>
                <a:ea typeface="Edu QLD Beginner"/>
                <a:cs typeface="Edu QLD Beginner"/>
                <a:sym typeface="Edu QLD Beginner"/>
              </a:rPr>
              <a:t>Vectors</a:t>
            </a:r>
            <a:endParaRPr b="1" sz="2200">
              <a:latin typeface="Edu QLD Beginner"/>
              <a:ea typeface="Edu QLD Beginner"/>
              <a:cs typeface="Edu QLD Beginner"/>
              <a:sym typeface="Edu QLD Beginner"/>
            </a:endParaRPr>
          </a:p>
          <a:p>
            <a:pPr indent="-304800" lvl="0" marL="457200" rtl="0" algn="l">
              <a:spcBef>
                <a:spcPts val="0"/>
              </a:spcBef>
              <a:spcAft>
                <a:spcPts val="0"/>
              </a:spcAft>
              <a:buSzPts val="1200"/>
              <a:buChar char="●"/>
            </a:pPr>
            <a:r>
              <a:rPr lang="en" u="sng">
                <a:hlinkClick r:id="rId3"/>
              </a:rPr>
              <a:t>Gradient summer background</a:t>
            </a:r>
            <a:endParaRPr/>
          </a:p>
          <a:p>
            <a:pPr indent="-304800" lvl="0" marL="457200" rtl="0" algn="l">
              <a:spcBef>
                <a:spcPts val="0"/>
              </a:spcBef>
              <a:spcAft>
                <a:spcPts val="0"/>
              </a:spcAft>
              <a:buSzPts val="1200"/>
              <a:buChar char="●"/>
            </a:pPr>
            <a:r>
              <a:rPr lang="en" u="sng">
                <a:hlinkClick r:id="rId4"/>
              </a:rPr>
              <a:t>Gradient summer background I</a:t>
            </a:r>
            <a:endParaRPr/>
          </a:p>
          <a:p>
            <a:pPr indent="0" lvl="0" marL="0" rtl="0" algn="l">
              <a:spcBef>
                <a:spcPts val="1200"/>
              </a:spcBef>
              <a:spcAft>
                <a:spcPts val="0"/>
              </a:spcAft>
              <a:buNone/>
            </a:pPr>
            <a:r>
              <a:rPr b="1" lang="en" sz="2200">
                <a:latin typeface="Edu QLD Beginner"/>
                <a:ea typeface="Edu QLD Beginner"/>
                <a:cs typeface="Edu QLD Beginner"/>
                <a:sym typeface="Edu QLD Beginner"/>
              </a:rPr>
              <a:t>Photos</a:t>
            </a:r>
            <a:endParaRPr b="1" sz="2200">
              <a:latin typeface="Edu QLD Beginner"/>
              <a:ea typeface="Edu QLD Beginner"/>
              <a:cs typeface="Edu QLD Beginner"/>
              <a:sym typeface="Edu QLD Beginner"/>
            </a:endParaRPr>
          </a:p>
          <a:p>
            <a:pPr indent="-304800" lvl="0" marL="457200" rtl="0" algn="l">
              <a:spcBef>
                <a:spcPts val="0"/>
              </a:spcBef>
              <a:spcAft>
                <a:spcPts val="0"/>
              </a:spcAft>
              <a:buSzPts val="1200"/>
              <a:buChar char="●"/>
            </a:pPr>
            <a:r>
              <a:rPr lang="en" u="sng">
                <a:hlinkClick r:id="rId5"/>
              </a:rPr>
              <a:t>Big colourful boats on sandy sea shore</a:t>
            </a:r>
            <a:endParaRPr/>
          </a:p>
          <a:p>
            <a:pPr indent="-304800" lvl="0" marL="457200" rtl="0" algn="l">
              <a:spcBef>
                <a:spcPts val="0"/>
              </a:spcBef>
              <a:spcAft>
                <a:spcPts val="0"/>
              </a:spcAft>
              <a:buSzPts val="1200"/>
              <a:buChar char="●"/>
            </a:pPr>
            <a:r>
              <a:rPr lang="en" u="sng">
                <a:hlinkClick r:id="rId6"/>
              </a:rPr>
              <a:t>Front view smiley man holding ice cream</a:t>
            </a:r>
            <a:endParaRPr/>
          </a:p>
        </p:txBody>
      </p:sp>
      <p:sp>
        <p:nvSpPr>
          <p:cNvPr id="612" name="Google Shape;612;p50"/>
          <p:cNvSpPr/>
          <p:nvPr/>
        </p:nvSpPr>
        <p:spPr>
          <a:xfrm flipH="1" rot="-571587">
            <a:off x="7960409" y="2309287"/>
            <a:ext cx="2032006" cy="2507329"/>
          </a:xfrm>
          <a:custGeom>
            <a:rect b="b" l="l" r="r" t="t"/>
            <a:pathLst>
              <a:path extrusionOk="0" h="4874" w="3950">
                <a:moveTo>
                  <a:pt x="3950" y="1590"/>
                </a:moveTo>
                <a:cubicBezTo>
                  <a:pt x="3650" y="1184"/>
                  <a:pt x="3068" y="1221"/>
                  <a:pt x="3068" y="1221"/>
                </a:cubicBezTo>
                <a:lnTo>
                  <a:pt x="3093" y="1192"/>
                </a:lnTo>
                <a:cubicBezTo>
                  <a:pt x="2900" y="1221"/>
                  <a:pt x="2396" y="1364"/>
                  <a:pt x="2396" y="1364"/>
                </a:cubicBezTo>
                <a:lnTo>
                  <a:pt x="2424" y="1311"/>
                </a:lnTo>
                <a:cubicBezTo>
                  <a:pt x="2424" y="1311"/>
                  <a:pt x="2293" y="1381"/>
                  <a:pt x="2174" y="1504"/>
                </a:cubicBezTo>
                <a:cubicBezTo>
                  <a:pt x="2139" y="1540"/>
                  <a:pt x="2101" y="1594"/>
                  <a:pt x="2065" y="1650"/>
                </a:cubicBezTo>
                <a:lnTo>
                  <a:pt x="2129" y="1427"/>
                </a:lnTo>
                <a:lnTo>
                  <a:pt x="2082" y="1450"/>
                </a:lnTo>
                <a:lnTo>
                  <a:pt x="2237" y="1070"/>
                </a:lnTo>
                <a:lnTo>
                  <a:pt x="2162" y="1103"/>
                </a:lnTo>
                <a:cubicBezTo>
                  <a:pt x="2190" y="1033"/>
                  <a:pt x="2354" y="793"/>
                  <a:pt x="2354" y="793"/>
                </a:cubicBezTo>
                <a:lnTo>
                  <a:pt x="2275" y="831"/>
                </a:lnTo>
                <a:cubicBezTo>
                  <a:pt x="2354" y="685"/>
                  <a:pt x="2575" y="437"/>
                  <a:pt x="2575" y="437"/>
                </a:cubicBezTo>
                <a:lnTo>
                  <a:pt x="2504" y="460"/>
                </a:lnTo>
                <a:lnTo>
                  <a:pt x="2664" y="296"/>
                </a:lnTo>
                <a:lnTo>
                  <a:pt x="2584" y="305"/>
                </a:lnTo>
                <a:cubicBezTo>
                  <a:pt x="2631" y="188"/>
                  <a:pt x="2795" y="0"/>
                  <a:pt x="2795" y="0"/>
                </a:cubicBezTo>
                <a:cubicBezTo>
                  <a:pt x="2603" y="70"/>
                  <a:pt x="2420" y="188"/>
                  <a:pt x="2420" y="188"/>
                </a:cubicBezTo>
                <a:lnTo>
                  <a:pt x="2420" y="132"/>
                </a:lnTo>
                <a:cubicBezTo>
                  <a:pt x="2265" y="282"/>
                  <a:pt x="2068" y="530"/>
                  <a:pt x="2068" y="530"/>
                </a:cubicBezTo>
                <a:lnTo>
                  <a:pt x="2054" y="460"/>
                </a:lnTo>
                <a:cubicBezTo>
                  <a:pt x="1984" y="573"/>
                  <a:pt x="1852" y="925"/>
                  <a:pt x="1852" y="925"/>
                </a:cubicBezTo>
                <a:lnTo>
                  <a:pt x="1833" y="854"/>
                </a:lnTo>
                <a:cubicBezTo>
                  <a:pt x="1791" y="976"/>
                  <a:pt x="1763" y="1309"/>
                  <a:pt x="1763" y="1309"/>
                </a:cubicBezTo>
                <a:lnTo>
                  <a:pt x="1749" y="1253"/>
                </a:lnTo>
                <a:cubicBezTo>
                  <a:pt x="1749" y="1253"/>
                  <a:pt x="1740" y="1348"/>
                  <a:pt x="1752" y="1505"/>
                </a:cubicBezTo>
                <a:lnTo>
                  <a:pt x="1752" y="1505"/>
                </a:lnTo>
                <a:lnTo>
                  <a:pt x="1733" y="1552"/>
                </a:lnTo>
                <a:cubicBezTo>
                  <a:pt x="1693" y="1449"/>
                  <a:pt x="1461" y="1170"/>
                  <a:pt x="1461" y="1170"/>
                </a:cubicBezTo>
                <a:lnTo>
                  <a:pt x="1449" y="1270"/>
                </a:lnTo>
                <a:lnTo>
                  <a:pt x="1286" y="1101"/>
                </a:lnTo>
                <a:lnTo>
                  <a:pt x="1283" y="1155"/>
                </a:lnTo>
                <a:cubicBezTo>
                  <a:pt x="1204" y="1061"/>
                  <a:pt x="1004" y="942"/>
                  <a:pt x="1004" y="942"/>
                </a:cubicBezTo>
                <a:lnTo>
                  <a:pt x="1011" y="992"/>
                </a:lnTo>
                <a:cubicBezTo>
                  <a:pt x="935" y="923"/>
                  <a:pt x="720" y="864"/>
                  <a:pt x="720" y="864"/>
                </a:cubicBezTo>
                <a:lnTo>
                  <a:pt x="738" y="898"/>
                </a:lnTo>
                <a:cubicBezTo>
                  <a:pt x="263" y="798"/>
                  <a:pt x="0" y="964"/>
                  <a:pt x="0" y="964"/>
                </a:cubicBezTo>
                <a:cubicBezTo>
                  <a:pt x="103" y="936"/>
                  <a:pt x="275" y="983"/>
                  <a:pt x="275" y="983"/>
                </a:cubicBezTo>
                <a:lnTo>
                  <a:pt x="206" y="1014"/>
                </a:lnTo>
                <a:cubicBezTo>
                  <a:pt x="544" y="967"/>
                  <a:pt x="857" y="1220"/>
                  <a:pt x="857" y="1220"/>
                </a:cubicBezTo>
                <a:lnTo>
                  <a:pt x="785" y="1239"/>
                </a:lnTo>
                <a:cubicBezTo>
                  <a:pt x="926" y="1273"/>
                  <a:pt x="1111" y="1414"/>
                  <a:pt x="1111" y="1414"/>
                </a:cubicBezTo>
                <a:lnTo>
                  <a:pt x="1039" y="1427"/>
                </a:lnTo>
                <a:cubicBezTo>
                  <a:pt x="1151" y="1461"/>
                  <a:pt x="1373" y="1615"/>
                  <a:pt x="1373" y="1615"/>
                </a:cubicBezTo>
                <a:lnTo>
                  <a:pt x="1317" y="1627"/>
                </a:lnTo>
                <a:cubicBezTo>
                  <a:pt x="1492" y="1668"/>
                  <a:pt x="1671" y="1769"/>
                  <a:pt x="1781" y="1840"/>
                </a:cubicBezTo>
                <a:cubicBezTo>
                  <a:pt x="1660" y="1789"/>
                  <a:pt x="1507" y="1730"/>
                  <a:pt x="1444" y="1727"/>
                </a:cubicBezTo>
                <a:lnTo>
                  <a:pt x="1481" y="1774"/>
                </a:lnTo>
                <a:cubicBezTo>
                  <a:pt x="1481" y="1774"/>
                  <a:pt x="782" y="1657"/>
                  <a:pt x="416" y="2084"/>
                </a:cubicBezTo>
                <a:lnTo>
                  <a:pt x="477" y="2070"/>
                </a:lnTo>
                <a:cubicBezTo>
                  <a:pt x="477" y="2070"/>
                  <a:pt x="97" y="2313"/>
                  <a:pt x="200" y="2890"/>
                </a:cubicBezTo>
                <a:lnTo>
                  <a:pt x="355" y="2562"/>
                </a:lnTo>
                <a:lnTo>
                  <a:pt x="360" y="2627"/>
                </a:lnTo>
                <a:cubicBezTo>
                  <a:pt x="360" y="2627"/>
                  <a:pt x="491" y="2346"/>
                  <a:pt x="693" y="2210"/>
                </a:cubicBezTo>
                <a:lnTo>
                  <a:pt x="679" y="2275"/>
                </a:lnTo>
                <a:cubicBezTo>
                  <a:pt x="679" y="2275"/>
                  <a:pt x="1031" y="2042"/>
                  <a:pt x="1167" y="2018"/>
                </a:cubicBezTo>
                <a:lnTo>
                  <a:pt x="1115" y="2065"/>
                </a:lnTo>
                <a:cubicBezTo>
                  <a:pt x="1115" y="2065"/>
                  <a:pt x="1406" y="1976"/>
                  <a:pt x="1481" y="1976"/>
                </a:cubicBezTo>
                <a:lnTo>
                  <a:pt x="1453" y="2023"/>
                </a:lnTo>
                <a:cubicBezTo>
                  <a:pt x="1453" y="2023"/>
                  <a:pt x="1563" y="2005"/>
                  <a:pt x="1665" y="1994"/>
                </a:cubicBezTo>
                <a:cubicBezTo>
                  <a:pt x="1546" y="2089"/>
                  <a:pt x="1391" y="2243"/>
                  <a:pt x="1364" y="2280"/>
                </a:cubicBezTo>
                <a:cubicBezTo>
                  <a:pt x="1327" y="2332"/>
                  <a:pt x="1294" y="2397"/>
                  <a:pt x="1294" y="2397"/>
                </a:cubicBezTo>
                <a:lnTo>
                  <a:pt x="1355" y="2355"/>
                </a:lnTo>
                <a:cubicBezTo>
                  <a:pt x="1355" y="2355"/>
                  <a:pt x="1270" y="2529"/>
                  <a:pt x="1228" y="2660"/>
                </a:cubicBezTo>
                <a:cubicBezTo>
                  <a:pt x="1186" y="2792"/>
                  <a:pt x="1195" y="2862"/>
                  <a:pt x="1195" y="2862"/>
                </a:cubicBezTo>
                <a:lnTo>
                  <a:pt x="1251" y="2806"/>
                </a:lnTo>
                <a:cubicBezTo>
                  <a:pt x="1251" y="2806"/>
                  <a:pt x="1209" y="2970"/>
                  <a:pt x="1195" y="3031"/>
                </a:cubicBezTo>
                <a:lnTo>
                  <a:pt x="1242" y="3007"/>
                </a:lnTo>
                <a:cubicBezTo>
                  <a:pt x="1242" y="3007"/>
                  <a:pt x="1228" y="3355"/>
                  <a:pt x="1327" y="3547"/>
                </a:cubicBezTo>
                <a:cubicBezTo>
                  <a:pt x="1327" y="3547"/>
                  <a:pt x="1336" y="3228"/>
                  <a:pt x="1345" y="3158"/>
                </a:cubicBezTo>
                <a:lnTo>
                  <a:pt x="1369" y="3219"/>
                </a:lnTo>
                <a:lnTo>
                  <a:pt x="1425" y="2848"/>
                </a:lnTo>
                <a:lnTo>
                  <a:pt x="1439" y="2937"/>
                </a:lnTo>
                <a:cubicBezTo>
                  <a:pt x="1439" y="2937"/>
                  <a:pt x="1486" y="2627"/>
                  <a:pt x="1552" y="2519"/>
                </a:cubicBezTo>
                <a:lnTo>
                  <a:pt x="1561" y="2576"/>
                </a:lnTo>
                <a:lnTo>
                  <a:pt x="1688" y="2275"/>
                </a:lnTo>
                <a:lnTo>
                  <a:pt x="1674" y="2379"/>
                </a:lnTo>
                <a:lnTo>
                  <a:pt x="1772" y="2173"/>
                </a:lnTo>
                <a:lnTo>
                  <a:pt x="1763" y="2247"/>
                </a:lnTo>
                <a:cubicBezTo>
                  <a:pt x="1763" y="2247"/>
                  <a:pt x="1880" y="2079"/>
                  <a:pt x="1945" y="2020"/>
                </a:cubicBezTo>
                <a:cubicBezTo>
                  <a:pt x="2401" y="3118"/>
                  <a:pt x="2656" y="4874"/>
                  <a:pt x="2656" y="4874"/>
                </a:cubicBezTo>
                <a:lnTo>
                  <a:pt x="2806" y="4824"/>
                </a:lnTo>
                <a:cubicBezTo>
                  <a:pt x="2551" y="3457"/>
                  <a:pt x="2109" y="2297"/>
                  <a:pt x="1995" y="2013"/>
                </a:cubicBezTo>
                <a:cubicBezTo>
                  <a:pt x="2030" y="2024"/>
                  <a:pt x="2089" y="2044"/>
                  <a:pt x="2138" y="2065"/>
                </a:cubicBezTo>
                <a:cubicBezTo>
                  <a:pt x="2214" y="2098"/>
                  <a:pt x="2312" y="2159"/>
                  <a:pt x="2312" y="2159"/>
                </a:cubicBezTo>
                <a:lnTo>
                  <a:pt x="2303" y="2098"/>
                </a:lnTo>
                <a:lnTo>
                  <a:pt x="2664" y="2407"/>
                </a:lnTo>
                <a:lnTo>
                  <a:pt x="2655" y="2350"/>
                </a:lnTo>
                <a:cubicBezTo>
                  <a:pt x="2739" y="2411"/>
                  <a:pt x="2932" y="2698"/>
                  <a:pt x="2932" y="2698"/>
                </a:cubicBezTo>
                <a:lnTo>
                  <a:pt x="2936" y="2641"/>
                </a:lnTo>
                <a:cubicBezTo>
                  <a:pt x="3030" y="2698"/>
                  <a:pt x="3213" y="2937"/>
                  <a:pt x="3213" y="2937"/>
                </a:cubicBezTo>
                <a:lnTo>
                  <a:pt x="3199" y="2881"/>
                </a:lnTo>
                <a:cubicBezTo>
                  <a:pt x="3279" y="2918"/>
                  <a:pt x="3406" y="3101"/>
                  <a:pt x="3406" y="3101"/>
                </a:cubicBezTo>
                <a:cubicBezTo>
                  <a:pt x="3404" y="3094"/>
                  <a:pt x="3403" y="3087"/>
                  <a:pt x="3401" y="3080"/>
                </a:cubicBezTo>
                <a:cubicBezTo>
                  <a:pt x="3325" y="2739"/>
                  <a:pt x="2979" y="2257"/>
                  <a:pt x="2979" y="2257"/>
                </a:cubicBezTo>
                <a:lnTo>
                  <a:pt x="3054" y="2280"/>
                </a:lnTo>
                <a:cubicBezTo>
                  <a:pt x="3054" y="2280"/>
                  <a:pt x="2931" y="2164"/>
                  <a:pt x="2838" y="2107"/>
                </a:cubicBezTo>
                <a:cubicBezTo>
                  <a:pt x="2693" y="2020"/>
                  <a:pt x="2374" y="1867"/>
                  <a:pt x="2168" y="1847"/>
                </a:cubicBezTo>
                <a:lnTo>
                  <a:pt x="2260" y="1795"/>
                </a:lnTo>
                <a:lnTo>
                  <a:pt x="2363" y="1795"/>
                </a:lnTo>
                <a:lnTo>
                  <a:pt x="2322" y="1750"/>
                </a:lnTo>
                <a:lnTo>
                  <a:pt x="2543" y="1725"/>
                </a:lnTo>
                <a:lnTo>
                  <a:pt x="2441" y="1705"/>
                </a:lnTo>
                <a:cubicBezTo>
                  <a:pt x="2539" y="1676"/>
                  <a:pt x="2851" y="1623"/>
                  <a:pt x="2851" y="1623"/>
                </a:cubicBezTo>
                <a:lnTo>
                  <a:pt x="2757" y="1610"/>
                </a:lnTo>
                <a:lnTo>
                  <a:pt x="3142" y="1528"/>
                </a:lnTo>
                <a:lnTo>
                  <a:pt x="3056" y="1524"/>
                </a:lnTo>
                <a:cubicBezTo>
                  <a:pt x="3150" y="1496"/>
                  <a:pt x="3450" y="1500"/>
                  <a:pt x="3450" y="1500"/>
                </a:cubicBezTo>
                <a:lnTo>
                  <a:pt x="3396" y="1467"/>
                </a:lnTo>
                <a:cubicBezTo>
                  <a:pt x="3630" y="1467"/>
                  <a:pt x="3950" y="1590"/>
                  <a:pt x="3950" y="1590"/>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6" name="Shape 616"/>
        <p:cNvGrpSpPr/>
        <p:nvPr/>
      </p:nvGrpSpPr>
      <p:grpSpPr>
        <a:xfrm>
          <a:off x="0" y="0"/>
          <a:ext cx="0" cy="0"/>
          <a:chOff x="0" y="0"/>
          <a:chExt cx="0" cy="0"/>
        </a:xfrm>
      </p:grpSpPr>
      <p:sp>
        <p:nvSpPr>
          <p:cNvPr id="617" name="Google Shape;617;p5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618" name="Google Shape;618;p51"/>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2" name="Shape 622"/>
        <p:cNvGrpSpPr/>
        <p:nvPr/>
      </p:nvGrpSpPr>
      <p:grpSpPr>
        <a:xfrm>
          <a:off x="0" y="0"/>
          <a:ext cx="0" cy="0"/>
          <a:chOff x="0" y="0"/>
          <a:chExt cx="0" cy="0"/>
        </a:xfrm>
      </p:grpSpPr>
      <p:sp>
        <p:nvSpPr>
          <p:cNvPr id="623" name="Google Shape;623;p52"/>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624" name="Google Shape;624;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8" name="Shape 628"/>
        <p:cNvGrpSpPr/>
        <p:nvPr/>
      </p:nvGrpSpPr>
      <p:grpSpPr>
        <a:xfrm>
          <a:off x="0" y="0"/>
          <a:ext cx="0" cy="0"/>
          <a:chOff x="0" y="0"/>
          <a:chExt cx="0" cy="0"/>
        </a:xfrm>
      </p:grpSpPr>
      <p:sp>
        <p:nvSpPr>
          <p:cNvPr id="629" name="Google Shape;629;p53"/>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Edu QLD Beginner</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https://fonts.google.com/specimen/Edu+QLD+Beginner</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Assistant</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https://fonts.google.com/specimen/Assistant</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630" name="Google Shape;630;p53"/>
          <p:cNvSpPr/>
          <p:nvPr/>
        </p:nvSpPr>
        <p:spPr>
          <a:xfrm>
            <a:off x="2052650" y="2947175"/>
            <a:ext cx="791400" cy="754200"/>
          </a:xfrm>
          <a:prstGeom prst="roundRect">
            <a:avLst>
              <a:gd fmla="val 16667" name="adj"/>
            </a:avLst>
          </a:prstGeom>
          <a:solidFill>
            <a:srgbClr val="020E2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3"/>
          <p:cNvSpPr/>
          <p:nvPr/>
        </p:nvSpPr>
        <p:spPr>
          <a:xfrm>
            <a:off x="3114470"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3"/>
          <p:cNvSpPr/>
          <p:nvPr/>
        </p:nvSpPr>
        <p:spPr>
          <a:xfrm>
            <a:off x="4176289" y="2947175"/>
            <a:ext cx="791400" cy="754200"/>
          </a:xfrm>
          <a:prstGeom prst="roundRect">
            <a:avLst>
              <a:gd fmla="val 16667" name="adj"/>
            </a:avLst>
          </a:prstGeom>
          <a:solidFill>
            <a:srgbClr val="FFE9C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3"/>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#020e2b</a:t>
            </a:r>
            <a:endParaRPr sz="1000">
              <a:solidFill>
                <a:srgbClr val="FFFFFF"/>
              </a:solidFill>
            </a:endParaRPr>
          </a:p>
        </p:txBody>
      </p:sp>
      <p:sp>
        <p:nvSpPr>
          <p:cNvPr id="634" name="Google Shape;634;p53"/>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635" name="Google Shape;635;p53"/>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#ffe9c4</a:t>
            </a:r>
            <a:endParaRPr sz="1000">
              <a:solidFill>
                <a:schemeClr val="dk1"/>
              </a:solidFill>
            </a:endParaRPr>
          </a:p>
        </p:txBody>
      </p:sp>
      <p:sp>
        <p:nvSpPr>
          <p:cNvPr id="636" name="Google Shape;636;p53"/>
          <p:cNvSpPr/>
          <p:nvPr/>
        </p:nvSpPr>
        <p:spPr>
          <a:xfrm>
            <a:off x="5238125" y="2947175"/>
            <a:ext cx="791400" cy="754200"/>
          </a:xfrm>
          <a:prstGeom prst="roundRect">
            <a:avLst>
              <a:gd fmla="val 16667" name="adj"/>
            </a:avLst>
          </a:prstGeom>
          <a:solidFill>
            <a:srgbClr val="FDC4D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3"/>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#fdc4d4</a:t>
            </a:r>
            <a:endParaRPr sz="1000">
              <a:solidFill>
                <a:schemeClr val="dk1"/>
              </a:solidFill>
            </a:endParaRPr>
          </a:p>
        </p:txBody>
      </p:sp>
      <p:sp>
        <p:nvSpPr>
          <p:cNvPr id="638" name="Google Shape;638;p53"/>
          <p:cNvSpPr/>
          <p:nvPr/>
        </p:nvSpPr>
        <p:spPr>
          <a:xfrm>
            <a:off x="2052650" y="3878275"/>
            <a:ext cx="791400" cy="754200"/>
          </a:xfrm>
          <a:prstGeom prst="roundRect">
            <a:avLst>
              <a:gd fmla="val 16667" name="adj"/>
            </a:avLst>
          </a:prstGeom>
          <a:solidFill>
            <a:srgbClr val="EB5D8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3"/>
          <p:cNvSpPr/>
          <p:nvPr/>
        </p:nvSpPr>
        <p:spPr>
          <a:xfrm>
            <a:off x="3114470" y="3878275"/>
            <a:ext cx="791400" cy="754200"/>
          </a:xfrm>
          <a:prstGeom prst="roundRect">
            <a:avLst>
              <a:gd fmla="val 16667" name="adj"/>
            </a:avLst>
          </a:prstGeom>
          <a:solidFill>
            <a:srgbClr val="97BEE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3"/>
          <p:cNvSpPr/>
          <p:nvPr/>
        </p:nvSpPr>
        <p:spPr>
          <a:xfrm>
            <a:off x="4176289" y="3878275"/>
            <a:ext cx="791400" cy="754200"/>
          </a:xfrm>
          <a:prstGeom prst="roundRect">
            <a:avLst>
              <a:gd fmla="val 16667" name="adj"/>
            </a:avLst>
          </a:prstGeom>
          <a:solidFill>
            <a:srgbClr val="0B9FD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3"/>
          <p:cNvSpPr txBox="1"/>
          <p:nvPr/>
        </p:nvSpPr>
        <p:spPr>
          <a:xfrm>
            <a:off x="20526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#eb5d80</a:t>
            </a:r>
            <a:endParaRPr sz="1000">
              <a:solidFill>
                <a:srgbClr val="FFFFFF"/>
              </a:solidFill>
            </a:endParaRPr>
          </a:p>
        </p:txBody>
      </p:sp>
      <p:sp>
        <p:nvSpPr>
          <p:cNvPr id="642" name="Google Shape;642;p53"/>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#97bee2</a:t>
            </a:r>
            <a:endParaRPr sz="1000">
              <a:solidFill>
                <a:srgbClr val="FFFFFF"/>
              </a:solidFill>
            </a:endParaRPr>
          </a:p>
        </p:txBody>
      </p:sp>
      <p:sp>
        <p:nvSpPr>
          <p:cNvPr id="643" name="Google Shape;643;p53"/>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#0b9fdd</a:t>
            </a:r>
            <a:endParaRPr sz="1000">
              <a:solidFill>
                <a:srgbClr val="FFFFFF"/>
              </a:solidFill>
            </a:endParaRPr>
          </a:p>
        </p:txBody>
      </p:sp>
      <p:sp>
        <p:nvSpPr>
          <p:cNvPr id="644" name="Google Shape;644;p53"/>
          <p:cNvSpPr/>
          <p:nvPr/>
        </p:nvSpPr>
        <p:spPr>
          <a:xfrm>
            <a:off x="5238125" y="3878275"/>
            <a:ext cx="791400" cy="754200"/>
          </a:xfrm>
          <a:prstGeom prst="roundRect">
            <a:avLst>
              <a:gd fmla="val 16667" name="adj"/>
            </a:avLst>
          </a:prstGeom>
          <a:solidFill>
            <a:srgbClr val="72426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3"/>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#72426d</a:t>
            </a:r>
            <a:endParaRPr sz="1000">
              <a:solidFill>
                <a:srgbClr val="FFFFFF"/>
              </a:solidFill>
            </a:endParaRPr>
          </a:p>
        </p:txBody>
      </p:sp>
      <p:sp>
        <p:nvSpPr>
          <p:cNvPr id="646" name="Google Shape;646;p53"/>
          <p:cNvSpPr/>
          <p:nvPr/>
        </p:nvSpPr>
        <p:spPr>
          <a:xfrm>
            <a:off x="6299950" y="2947175"/>
            <a:ext cx="791400" cy="754200"/>
          </a:xfrm>
          <a:prstGeom prst="roundRect">
            <a:avLst>
              <a:gd fmla="val 16667" name="adj"/>
            </a:avLst>
          </a:prstGeom>
          <a:solidFill>
            <a:srgbClr val="EC87A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3"/>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#ec87a1</a:t>
            </a:r>
            <a:endParaRPr sz="1000">
              <a:solidFill>
                <a:srgbClr val="FFFFFF"/>
              </a:solidFill>
            </a:endParaRPr>
          </a:p>
        </p:txBody>
      </p:sp>
      <p:sp>
        <p:nvSpPr>
          <p:cNvPr id="648" name="Google Shape;648;p53"/>
          <p:cNvSpPr/>
          <p:nvPr/>
        </p:nvSpPr>
        <p:spPr>
          <a:xfrm>
            <a:off x="6299950" y="3878275"/>
            <a:ext cx="791400" cy="754200"/>
          </a:xfrm>
          <a:prstGeom prst="roundRect">
            <a:avLst>
              <a:gd fmla="val 16667" name="adj"/>
            </a:avLst>
          </a:prstGeom>
          <a:solidFill>
            <a:srgbClr val="35123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3"/>
          <p:cNvSpPr txBox="1"/>
          <p:nvPr/>
        </p:nvSpPr>
        <p:spPr>
          <a:xfrm>
            <a:off x="62999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#351233</a:t>
            </a:r>
            <a:endParaRPr sz="1000">
              <a:solidFill>
                <a:srgbClr val="FFFFFF"/>
              </a:solidFill>
            </a:endParaRPr>
          </a:p>
        </p:txBody>
      </p:sp>
      <p:sp>
        <p:nvSpPr>
          <p:cNvPr id="650" name="Google Shape;650;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4" name="Shape 654"/>
        <p:cNvGrpSpPr/>
        <p:nvPr/>
      </p:nvGrpSpPr>
      <p:grpSpPr>
        <a:xfrm>
          <a:off x="0" y="0"/>
          <a:ext cx="0" cy="0"/>
          <a:chOff x="0" y="0"/>
          <a:chExt cx="0" cy="0"/>
        </a:xfrm>
      </p:grpSpPr>
      <p:sp>
        <p:nvSpPr>
          <p:cNvPr id="655" name="Google Shape;655;p54"/>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656" name="Google Shape;656;p5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657" name="Google Shape;657;p54"/>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658" name="Google Shape;658;p54">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659" name="Google Shape;659;p54">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660" name="Google Shape;660;p54">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661" name="Google Shape;661;p54">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662" name="Google Shape;662;p54"/>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663" name="Google Shape;663;p54"/>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664" name="Google Shape;664;p54"/>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665" name="Google Shape;665;p54"/>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666" name="Google Shape;666;p54">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0" name="Shape 670"/>
        <p:cNvGrpSpPr/>
        <p:nvPr/>
      </p:nvGrpSpPr>
      <p:grpSpPr>
        <a:xfrm>
          <a:off x="0" y="0"/>
          <a:ext cx="0" cy="0"/>
          <a:chOff x="0" y="0"/>
          <a:chExt cx="0" cy="0"/>
        </a:xfrm>
      </p:grpSpPr>
      <p:grpSp>
        <p:nvGrpSpPr>
          <p:cNvPr id="671" name="Google Shape;671;p55"/>
          <p:cNvGrpSpPr/>
          <p:nvPr/>
        </p:nvGrpSpPr>
        <p:grpSpPr>
          <a:xfrm>
            <a:off x="5048544" y="3019584"/>
            <a:ext cx="442841" cy="514271"/>
            <a:chOff x="4727025" y="1332775"/>
            <a:chExt cx="59900" cy="69625"/>
          </a:xfrm>
        </p:grpSpPr>
        <p:sp>
          <p:nvSpPr>
            <p:cNvPr id="672" name="Google Shape;672;p55"/>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5"/>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55"/>
          <p:cNvGrpSpPr/>
          <p:nvPr/>
        </p:nvGrpSpPr>
        <p:grpSpPr>
          <a:xfrm>
            <a:off x="5723860" y="2267072"/>
            <a:ext cx="500909" cy="500899"/>
            <a:chOff x="4820425" y="1329900"/>
            <a:chExt cx="70175" cy="70350"/>
          </a:xfrm>
        </p:grpSpPr>
        <p:sp>
          <p:nvSpPr>
            <p:cNvPr id="675" name="Google Shape;675;p55"/>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5"/>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5"/>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5"/>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 name="Google Shape;679;p55"/>
          <p:cNvGrpSpPr/>
          <p:nvPr/>
        </p:nvGrpSpPr>
        <p:grpSpPr>
          <a:xfrm>
            <a:off x="6376484" y="2278862"/>
            <a:ext cx="538135" cy="493119"/>
            <a:chOff x="4903200" y="1331525"/>
            <a:chExt cx="73575" cy="67425"/>
          </a:xfrm>
        </p:grpSpPr>
        <p:sp>
          <p:nvSpPr>
            <p:cNvPr id="680" name="Google Shape;680;p55"/>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81" name="Google Shape;681;p55"/>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 name="Google Shape;682;p55"/>
          <p:cNvGrpSpPr/>
          <p:nvPr/>
        </p:nvGrpSpPr>
        <p:grpSpPr>
          <a:xfrm>
            <a:off x="5636435" y="3020840"/>
            <a:ext cx="544563" cy="511895"/>
            <a:chOff x="4815575" y="1416800"/>
            <a:chExt cx="73750" cy="71400"/>
          </a:xfrm>
        </p:grpSpPr>
        <p:sp>
          <p:nvSpPr>
            <p:cNvPr id="683" name="Google Shape;683;p55"/>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5"/>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5"/>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 name="Google Shape;686;p55"/>
          <p:cNvGrpSpPr/>
          <p:nvPr/>
        </p:nvGrpSpPr>
        <p:grpSpPr>
          <a:xfrm>
            <a:off x="6333060" y="3020546"/>
            <a:ext cx="602914" cy="512477"/>
            <a:chOff x="4902475" y="1418875"/>
            <a:chExt cx="74500" cy="63775"/>
          </a:xfrm>
        </p:grpSpPr>
        <p:sp>
          <p:nvSpPr>
            <p:cNvPr id="687" name="Google Shape;687;p55"/>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5"/>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 name="Google Shape;689;p55"/>
          <p:cNvGrpSpPr/>
          <p:nvPr/>
        </p:nvGrpSpPr>
        <p:grpSpPr>
          <a:xfrm>
            <a:off x="5748932" y="3759785"/>
            <a:ext cx="515391" cy="525699"/>
            <a:chOff x="4818100" y="1507675"/>
            <a:chExt cx="71225" cy="71625"/>
          </a:xfrm>
        </p:grpSpPr>
        <p:sp>
          <p:nvSpPr>
            <p:cNvPr id="690" name="Google Shape;690;p55"/>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5"/>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5"/>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5"/>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55"/>
          <p:cNvGrpSpPr/>
          <p:nvPr/>
        </p:nvGrpSpPr>
        <p:grpSpPr>
          <a:xfrm>
            <a:off x="5087034" y="3781317"/>
            <a:ext cx="522956" cy="489869"/>
            <a:chOff x="4721450" y="1509475"/>
            <a:chExt cx="79350" cy="74325"/>
          </a:xfrm>
        </p:grpSpPr>
        <p:sp>
          <p:nvSpPr>
            <p:cNvPr id="695" name="Google Shape;695;p55"/>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5"/>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5"/>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5"/>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 name="Google Shape;699;p55"/>
          <p:cNvGrpSpPr/>
          <p:nvPr/>
        </p:nvGrpSpPr>
        <p:grpSpPr>
          <a:xfrm>
            <a:off x="6410277" y="3761069"/>
            <a:ext cx="525704" cy="535436"/>
            <a:chOff x="4906800" y="1507500"/>
            <a:chExt cx="70350" cy="71075"/>
          </a:xfrm>
        </p:grpSpPr>
        <p:sp>
          <p:nvSpPr>
            <p:cNvPr id="700" name="Google Shape;700;p55"/>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5"/>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5"/>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5"/>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5"/>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 name="Google Shape;705;p55"/>
          <p:cNvGrpSpPr/>
          <p:nvPr/>
        </p:nvGrpSpPr>
        <p:grpSpPr>
          <a:xfrm>
            <a:off x="4443099" y="2267050"/>
            <a:ext cx="508054" cy="508095"/>
            <a:chOff x="3736598" y="2170606"/>
            <a:chExt cx="404889" cy="404889"/>
          </a:xfrm>
        </p:grpSpPr>
        <p:sp>
          <p:nvSpPr>
            <p:cNvPr id="706" name="Google Shape;706;p55"/>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5"/>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5"/>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5"/>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 name="Google Shape;710;p55"/>
          <p:cNvGrpSpPr/>
          <p:nvPr/>
        </p:nvGrpSpPr>
        <p:grpSpPr>
          <a:xfrm>
            <a:off x="3731139" y="2267145"/>
            <a:ext cx="575790" cy="507904"/>
            <a:chOff x="3161917" y="2170682"/>
            <a:chExt cx="458870" cy="404737"/>
          </a:xfrm>
        </p:grpSpPr>
        <p:sp>
          <p:nvSpPr>
            <p:cNvPr id="711" name="Google Shape;711;p55"/>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12" name="Google Shape;712;p55"/>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5"/>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55"/>
          <p:cNvGrpSpPr/>
          <p:nvPr/>
        </p:nvGrpSpPr>
        <p:grpSpPr>
          <a:xfrm>
            <a:off x="3758669" y="3027517"/>
            <a:ext cx="520730" cy="498567"/>
            <a:chOff x="3179914" y="2889488"/>
            <a:chExt cx="422876" cy="404911"/>
          </a:xfrm>
        </p:grpSpPr>
        <p:sp>
          <p:nvSpPr>
            <p:cNvPr id="715" name="Google Shape;715;p55"/>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5"/>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5"/>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5"/>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5"/>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5"/>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55"/>
          <p:cNvGrpSpPr/>
          <p:nvPr/>
        </p:nvGrpSpPr>
        <p:grpSpPr>
          <a:xfrm>
            <a:off x="4387349" y="3027477"/>
            <a:ext cx="516145" cy="498648"/>
            <a:chOff x="3729467" y="2889422"/>
            <a:chExt cx="419153" cy="404977"/>
          </a:xfrm>
        </p:grpSpPr>
        <p:sp>
          <p:nvSpPr>
            <p:cNvPr id="722" name="Google Shape;722;p55"/>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5"/>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5"/>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5"/>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5"/>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5"/>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5"/>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 name="Google Shape;729;p55"/>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5"/>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5"/>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5"/>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 name="Google Shape;733;p55"/>
          <p:cNvGrpSpPr/>
          <p:nvPr/>
        </p:nvGrpSpPr>
        <p:grpSpPr>
          <a:xfrm>
            <a:off x="7107677" y="2474362"/>
            <a:ext cx="166473" cy="141497"/>
            <a:chOff x="4660325" y="1866850"/>
            <a:chExt cx="68350" cy="58100"/>
          </a:xfrm>
        </p:grpSpPr>
        <p:sp>
          <p:nvSpPr>
            <p:cNvPr id="734" name="Google Shape;734;p55"/>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5"/>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55"/>
          <p:cNvGrpSpPr/>
          <p:nvPr/>
        </p:nvGrpSpPr>
        <p:grpSpPr>
          <a:xfrm>
            <a:off x="7417022" y="2500086"/>
            <a:ext cx="162515" cy="90049"/>
            <a:chOff x="4791775" y="1877500"/>
            <a:chExt cx="66725" cy="36975"/>
          </a:xfrm>
        </p:grpSpPr>
        <p:sp>
          <p:nvSpPr>
            <p:cNvPr id="737" name="Google Shape;737;p55"/>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5"/>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55"/>
          <p:cNvGrpSpPr/>
          <p:nvPr/>
        </p:nvGrpSpPr>
        <p:grpSpPr>
          <a:xfrm>
            <a:off x="7738734" y="2500086"/>
            <a:ext cx="144979" cy="90049"/>
            <a:chOff x="4923925" y="1877500"/>
            <a:chExt cx="59525" cy="36975"/>
          </a:xfrm>
        </p:grpSpPr>
        <p:sp>
          <p:nvSpPr>
            <p:cNvPr id="740" name="Google Shape;740;p55"/>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5"/>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 name="Google Shape;742;p55"/>
          <p:cNvGrpSpPr/>
          <p:nvPr/>
        </p:nvGrpSpPr>
        <p:grpSpPr>
          <a:xfrm>
            <a:off x="8033226" y="2482277"/>
            <a:ext cx="141447" cy="125667"/>
            <a:chOff x="5058450" y="1870100"/>
            <a:chExt cx="58075" cy="51600"/>
          </a:xfrm>
        </p:grpSpPr>
        <p:sp>
          <p:nvSpPr>
            <p:cNvPr id="743" name="Google Shape;743;p55"/>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5"/>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 name="Google Shape;745;p55"/>
          <p:cNvGrpSpPr/>
          <p:nvPr/>
        </p:nvGrpSpPr>
        <p:grpSpPr>
          <a:xfrm>
            <a:off x="7447741" y="2904685"/>
            <a:ext cx="101077" cy="107645"/>
            <a:chOff x="4811425" y="2065025"/>
            <a:chExt cx="41500" cy="44200"/>
          </a:xfrm>
        </p:grpSpPr>
        <p:sp>
          <p:nvSpPr>
            <p:cNvPr id="746" name="Google Shape;746;p5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 name="Google Shape;748;p55"/>
          <p:cNvGrpSpPr/>
          <p:nvPr/>
        </p:nvGrpSpPr>
        <p:grpSpPr>
          <a:xfrm>
            <a:off x="7740178" y="2904898"/>
            <a:ext cx="120867" cy="107218"/>
            <a:chOff x="4929875" y="2065025"/>
            <a:chExt cx="49625" cy="44025"/>
          </a:xfrm>
        </p:grpSpPr>
        <p:sp>
          <p:nvSpPr>
            <p:cNvPr id="749" name="Google Shape;749;p55"/>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5"/>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55"/>
          <p:cNvGrpSpPr/>
          <p:nvPr/>
        </p:nvGrpSpPr>
        <p:grpSpPr>
          <a:xfrm>
            <a:off x="8068847" y="2907912"/>
            <a:ext cx="70206" cy="101191"/>
            <a:chOff x="5083925" y="2066350"/>
            <a:chExt cx="28825" cy="41550"/>
          </a:xfrm>
        </p:grpSpPr>
        <p:sp>
          <p:nvSpPr>
            <p:cNvPr id="752" name="Google Shape;752;p55"/>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5"/>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 name="Google Shape;754;p55"/>
          <p:cNvGrpSpPr/>
          <p:nvPr/>
        </p:nvGrpSpPr>
        <p:grpSpPr>
          <a:xfrm>
            <a:off x="7100401" y="2923559"/>
            <a:ext cx="181026" cy="69896"/>
            <a:chOff x="4659775" y="2072775"/>
            <a:chExt cx="74325" cy="28700"/>
          </a:xfrm>
        </p:grpSpPr>
        <p:sp>
          <p:nvSpPr>
            <p:cNvPr id="755" name="Google Shape;755;p55"/>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5"/>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5"/>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 name="Google Shape;758;p55"/>
          <p:cNvGrpSpPr/>
          <p:nvPr/>
        </p:nvGrpSpPr>
        <p:grpSpPr>
          <a:xfrm>
            <a:off x="8020257" y="2714124"/>
            <a:ext cx="167387" cy="89197"/>
            <a:chOff x="4662475" y="1976500"/>
            <a:chExt cx="68725" cy="36625"/>
          </a:xfrm>
        </p:grpSpPr>
        <p:sp>
          <p:nvSpPr>
            <p:cNvPr id="759" name="Google Shape;759;p55"/>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5"/>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5"/>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 name="Google Shape;762;p55"/>
          <p:cNvGrpSpPr/>
          <p:nvPr/>
        </p:nvGrpSpPr>
        <p:grpSpPr>
          <a:xfrm>
            <a:off x="7717162" y="2717564"/>
            <a:ext cx="166899" cy="82317"/>
            <a:chOff x="4920150" y="1977875"/>
            <a:chExt cx="68525" cy="33800"/>
          </a:xfrm>
        </p:grpSpPr>
        <p:sp>
          <p:nvSpPr>
            <p:cNvPr id="763" name="Google Shape;763;p55"/>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5"/>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5"/>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55"/>
          <p:cNvGrpSpPr/>
          <p:nvPr/>
        </p:nvGrpSpPr>
        <p:grpSpPr>
          <a:xfrm>
            <a:off x="7128319" y="3121482"/>
            <a:ext cx="125190" cy="127858"/>
            <a:chOff x="4676550" y="2160575"/>
            <a:chExt cx="51400" cy="52500"/>
          </a:xfrm>
        </p:grpSpPr>
        <p:sp>
          <p:nvSpPr>
            <p:cNvPr id="767" name="Google Shape;767;p55"/>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5"/>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5"/>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 name="Google Shape;770;p55"/>
          <p:cNvGrpSpPr/>
          <p:nvPr/>
        </p:nvGrpSpPr>
        <p:grpSpPr>
          <a:xfrm>
            <a:off x="7425577" y="3128514"/>
            <a:ext cx="145405" cy="113794"/>
            <a:chOff x="4768325" y="2163475"/>
            <a:chExt cx="59700" cy="46725"/>
          </a:xfrm>
        </p:grpSpPr>
        <p:sp>
          <p:nvSpPr>
            <p:cNvPr id="771" name="Google Shape;771;p55"/>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5"/>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 name="Google Shape;773;p55"/>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5"/>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5"/>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5"/>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5"/>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5"/>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 name="Google Shape;779;p55"/>
          <p:cNvGrpSpPr/>
          <p:nvPr/>
        </p:nvGrpSpPr>
        <p:grpSpPr>
          <a:xfrm>
            <a:off x="7441895" y="3383608"/>
            <a:ext cx="112768" cy="106853"/>
            <a:chOff x="4768575" y="2253950"/>
            <a:chExt cx="46300" cy="43875"/>
          </a:xfrm>
        </p:grpSpPr>
        <p:sp>
          <p:nvSpPr>
            <p:cNvPr id="780" name="Google Shape;780;p5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55"/>
          <p:cNvGrpSpPr/>
          <p:nvPr/>
        </p:nvGrpSpPr>
        <p:grpSpPr>
          <a:xfrm>
            <a:off x="7741518" y="3872634"/>
            <a:ext cx="118187" cy="146246"/>
            <a:chOff x="4960900" y="2433225"/>
            <a:chExt cx="48525" cy="60050"/>
          </a:xfrm>
        </p:grpSpPr>
        <p:sp>
          <p:nvSpPr>
            <p:cNvPr id="783" name="Google Shape;783;p55"/>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5"/>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55"/>
          <p:cNvGrpSpPr/>
          <p:nvPr/>
        </p:nvGrpSpPr>
        <p:grpSpPr>
          <a:xfrm>
            <a:off x="7430083" y="4136695"/>
            <a:ext cx="136394" cy="143810"/>
            <a:chOff x="4854075" y="2527625"/>
            <a:chExt cx="56000" cy="59050"/>
          </a:xfrm>
        </p:grpSpPr>
        <p:sp>
          <p:nvSpPr>
            <p:cNvPr id="786" name="Google Shape;786;p55"/>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5"/>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 name="Google Shape;788;p55"/>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5"/>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5"/>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 name="Google Shape;791;p55"/>
          <p:cNvGrpSpPr/>
          <p:nvPr/>
        </p:nvGrpSpPr>
        <p:grpSpPr>
          <a:xfrm>
            <a:off x="8054294" y="3600439"/>
            <a:ext cx="99312" cy="160797"/>
            <a:chOff x="5059700" y="2334775"/>
            <a:chExt cx="40775" cy="66025"/>
          </a:xfrm>
        </p:grpSpPr>
        <p:sp>
          <p:nvSpPr>
            <p:cNvPr id="792" name="Google Shape;792;p55"/>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5"/>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5"/>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5"/>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5"/>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5"/>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5"/>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5"/>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5"/>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 name="Google Shape;801;p55"/>
          <p:cNvGrpSpPr/>
          <p:nvPr/>
        </p:nvGrpSpPr>
        <p:grpSpPr>
          <a:xfrm>
            <a:off x="8011458" y="3865571"/>
            <a:ext cx="184984" cy="160371"/>
            <a:chOff x="5037700" y="2430325"/>
            <a:chExt cx="75950" cy="65850"/>
          </a:xfrm>
        </p:grpSpPr>
        <p:sp>
          <p:nvSpPr>
            <p:cNvPr id="802" name="Google Shape;802;p55"/>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5"/>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 name="Google Shape;804;p55"/>
          <p:cNvGrpSpPr/>
          <p:nvPr/>
        </p:nvGrpSpPr>
        <p:grpSpPr>
          <a:xfrm>
            <a:off x="7430964" y="3632023"/>
            <a:ext cx="173014" cy="97629"/>
            <a:chOff x="4756975" y="2341800"/>
            <a:chExt cx="91975" cy="51925"/>
          </a:xfrm>
        </p:grpSpPr>
        <p:sp>
          <p:nvSpPr>
            <p:cNvPr id="805" name="Google Shape;805;p55"/>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5"/>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5"/>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5"/>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5"/>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5"/>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5"/>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5"/>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5"/>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5"/>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5"/>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5"/>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5"/>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5"/>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5"/>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5"/>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5"/>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5"/>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5"/>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5"/>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 name="Google Shape;825;p55"/>
          <p:cNvGrpSpPr/>
          <p:nvPr/>
        </p:nvGrpSpPr>
        <p:grpSpPr>
          <a:xfrm>
            <a:off x="7697901" y="4120720"/>
            <a:ext cx="212497" cy="175761"/>
            <a:chOff x="4943575" y="2516350"/>
            <a:chExt cx="98675" cy="81700"/>
          </a:xfrm>
        </p:grpSpPr>
        <p:sp>
          <p:nvSpPr>
            <p:cNvPr id="826" name="Google Shape;826;p55"/>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5"/>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5"/>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5"/>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5"/>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5"/>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5"/>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5"/>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5"/>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5"/>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5"/>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5"/>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5"/>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5"/>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5"/>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5"/>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5"/>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5"/>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5"/>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5"/>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5"/>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5"/>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5"/>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5"/>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5"/>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5"/>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5"/>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5"/>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5"/>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5"/>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5"/>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5"/>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5"/>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5"/>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5"/>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5"/>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5"/>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5"/>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5"/>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5"/>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5"/>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5"/>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5"/>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5"/>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5"/>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5"/>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5"/>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5"/>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5"/>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5"/>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5"/>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5"/>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5"/>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5"/>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5"/>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5"/>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5"/>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5"/>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5"/>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5"/>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5"/>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5"/>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5"/>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5"/>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5"/>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5"/>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5"/>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5"/>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5"/>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5"/>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5"/>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5"/>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5"/>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5"/>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5"/>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5"/>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5"/>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5"/>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 name="Google Shape;904;p55"/>
          <p:cNvGrpSpPr/>
          <p:nvPr/>
        </p:nvGrpSpPr>
        <p:grpSpPr>
          <a:xfrm>
            <a:off x="1955962" y="3346963"/>
            <a:ext cx="965351" cy="134611"/>
            <a:chOff x="4411970" y="2962952"/>
            <a:chExt cx="706544" cy="104212"/>
          </a:xfrm>
        </p:grpSpPr>
        <p:sp>
          <p:nvSpPr>
            <p:cNvPr id="905" name="Google Shape;905;p55"/>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5"/>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5"/>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5"/>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 name="Google Shape;909;p55"/>
          <p:cNvGrpSpPr/>
          <p:nvPr/>
        </p:nvGrpSpPr>
        <p:grpSpPr>
          <a:xfrm>
            <a:off x="1955962" y="2935877"/>
            <a:ext cx="960158" cy="289172"/>
            <a:chOff x="4411970" y="2726085"/>
            <a:chExt cx="643107" cy="193659"/>
          </a:xfrm>
        </p:grpSpPr>
        <p:sp>
          <p:nvSpPr>
            <p:cNvPr id="910" name="Google Shape;910;p55"/>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5"/>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5"/>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55"/>
          <p:cNvGrpSpPr/>
          <p:nvPr/>
        </p:nvGrpSpPr>
        <p:grpSpPr>
          <a:xfrm>
            <a:off x="958854" y="3201987"/>
            <a:ext cx="833173" cy="259209"/>
            <a:chOff x="4411970" y="4340222"/>
            <a:chExt cx="779467" cy="242683"/>
          </a:xfrm>
        </p:grpSpPr>
        <p:sp>
          <p:nvSpPr>
            <p:cNvPr id="914" name="Google Shape;914;p55"/>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5"/>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5"/>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 name="Google Shape;917;p55"/>
          <p:cNvGrpSpPr/>
          <p:nvPr/>
        </p:nvGrpSpPr>
        <p:grpSpPr>
          <a:xfrm>
            <a:off x="1955962" y="2597733"/>
            <a:ext cx="965160" cy="216230"/>
            <a:chOff x="4411970" y="2468674"/>
            <a:chExt cx="747317" cy="167425"/>
          </a:xfrm>
        </p:grpSpPr>
        <p:sp>
          <p:nvSpPr>
            <p:cNvPr id="918" name="Google Shape;918;p55"/>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5"/>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55"/>
          <p:cNvGrpSpPr/>
          <p:nvPr/>
        </p:nvGrpSpPr>
        <p:grpSpPr>
          <a:xfrm>
            <a:off x="954709" y="2502450"/>
            <a:ext cx="810451" cy="319148"/>
            <a:chOff x="4411970" y="3686602"/>
            <a:chExt cx="797845" cy="314215"/>
          </a:xfrm>
        </p:grpSpPr>
        <p:sp>
          <p:nvSpPr>
            <p:cNvPr id="921" name="Google Shape;921;p55"/>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5"/>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5"/>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5"/>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5"/>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 name="Google Shape;926;p55"/>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7" name="Google Shape;927;p55"/>
          <p:cNvGrpSpPr/>
          <p:nvPr/>
        </p:nvGrpSpPr>
        <p:grpSpPr>
          <a:xfrm>
            <a:off x="954806" y="2256974"/>
            <a:ext cx="1970333" cy="208784"/>
            <a:chOff x="6336019" y="3733725"/>
            <a:chExt cx="2566206" cy="351310"/>
          </a:xfrm>
        </p:grpSpPr>
        <p:sp>
          <p:nvSpPr>
            <p:cNvPr id="928" name="Google Shape;928;p55"/>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5"/>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5"/>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5"/>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 name="Google Shape;932;p55"/>
          <p:cNvGrpSpPr/>
          <p:nvPr/>
        </p:nvGrpSpPr>
        <p:grpSpPr>
          <a:xfrm>
            <a:off x="1955962" y="3864529"/>
            <a:ext cx="946551" cy="153200"/>
            <a:chOff x="4404545" y="3301592"/>
            <a:chExt cx="782403" cy="129272"/>
          </a:xfrm>
        </p:grpSpPr>
        <p:sp>
          <p:nvSpPr>
            <p:cNvPr id="933" name="Google Shape;933;p55"/>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5"/>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55"/>
          <p:cNvGrpSpPr/>
          <p:nvPr/>
        </p:nvGrpSpPr>
        <p:grpSpPr>
          <a:xfrm>
            <a:off x="1955962" y="3603488"/>
            <a:ext cx="962257" cy="139127"/>
            <a:chOff x="4411970" y="3131459"/>
            <a:chExt cx="710520" cy="117397"/>
          </a:xfrm>
        </p:grpSpPr>
        <p:sp>
          <p:nvSpPr>
            <p:cNvPr id="936" name="Google Shape;936;p55"/>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5"/>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938" name="Google Shape;938;p55"/>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 name="Google Shape;939;p55"/>
          <p:cNvGrpSpPr/>
          <p:nvPr/>
        </p:nvGrpSpPr>
        <p:grpSpPr>
          <a:xfrm>
            <a:off x="956107" y="3538282"/>
            <a:ext cx="823838" cy="458988"/>
            <a:chOff x="4411970" y="1801825"/>
            <a:chExt cx="734586" cy="409262"/>
          </a:xfrm>
        </p:grpSpPr>
        <p:sp>
          <p:nvSpPr>
            <p:cNvPr id="940" name="Google Shape;940;p55"/>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5"/>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55"/>
          <p:cNvGrpSpPr/>
          <p:nvPr/>
        </p:nvGrpSpPr>
        <p:grpSpPr>
          <a:xfrm>
            <a:off x="956107" y="4086708"/>
            <a:ext cx="856348" cy="212039"/>
            <a:chOff x="4411970" y="2233974"/>
            <a:chExt cx="763574" cy="189068"/>
          </a:xfrm>
        </p:grpSpPr>
        <p:sp>
          <p:nvSpPr>
            <p:cNvPr id="943" name="Google Shape;943;p55"/>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5"/>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55"/>
          <p:cNvGrpSpPr/>
          <p:nvPr/>
        </p:nvGrpSpPr>
        <p:grpSpPr>
          <a:xfrm>
            <a:off x="3066303" y="2262044"/>
            <a:ext cx="511602" cy="511602"/>
            <a:chOff x="5681300" y="2527788"/>
            <a:chExt cx="805800" cy="805800"/>
          </a:xfrm>
        </p:grpSpPr>
        <p:sp>
          <p:nvSpPr>
            <p:cNvPr id="946" name="Google Shape;946;p55"/>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5"/>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55"/>
          <p:cNvGrpSpPr/>
          <p:nvPr/>
        </p:nvGrpSpPr>
        <p:grpSpPr>
          <a:xfrm>
            <a:off x="3063497" y="3028627"/>
            <a:ext cx="513021" cy="512935"/>
            <a:chOff x="4049800" y="640400"/>
            <a:chExt cx="858900" cy="858900"/>
          </a:xfrm>
        </p:grpSpPr>
        <p:sp>
          <p:nvSpPr>
            <p:cNvPr id="949" name="Google Shape;949;p55"/>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5"/>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55"/>
          <p:cNvGrpSpPr/>
          <p:nvPr/>
        </p:nvGrpSpPr>
        <p:grpSpPr>
          <a:xfrm>
            <a:off x="2980696" y="3680519"/>
            <a:ext cx="686489" cy="686585"/>
            <a:chOff x="5080188" y="927900"/>
            <a:chExt cx="961200" cy="961200"/>
          </a:xfrm>
        </p:grpSpPr>
        <p:sp>
          <p:nvSpPr>
            <p:cNvPr id="952" name="Google Shape;952;p55"/>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5"/>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5"/>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5"/>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5"/>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5"/>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5"/>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5"/>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55"/>
          <p:cNvGrpSpPr/>
          <p:nvPr/>
        </p:nvGrpSpPr>
        <p:grpSpPr>
          <a:xfrm>
            <a:off x="3763848" y="3773248"/>
            <a:ext cx="510373" cy="510937"/>
            <a:chOff x="7508249" y="1522825"/>
            <a:chExt cx="1326332" cy="1322987"/>
          </a:xfrm>
        </p:grpSpPr>
        <p:sp>
          <p:nvSpPr>
            <p:cNvPr id="961" name="Google Shape;961;p55"/>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5"/>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5"/>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5"/>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5"/>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5"/>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5"/>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5"/>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5"/>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5"/>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 name="Google Shape;971;p55"/>
          <p:cNvGrpSpPr/>
          <p:nvPr/>
        </p:nvGrpSpPr>
        <p:grpSpPr>
          <a:xfrm>
            <a:off x="4455441" y="3774653"/>
            <a:ext cx="492652" cy="503348"/>
            <a:chOff x="6039282" y="1042577"/>
            <a:chExt cx="734315" cy="731929"/>
          </a:xfrm>
        </p:grpSpPr>
        <p:sp>
          <p:nvSpPr>
            <p:cNvPr id="972" name="Google Shape;972;p55"/>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5"/>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5"/>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5"/>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5"/>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5"/>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5"/>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5"/>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5"/>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5"/>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5"/>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5"/>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5"/>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5"/>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5"/>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5"/>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5"/>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5"/>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5"/>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5"/>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5"/>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 name="Google Shape;993;p55"/>
          <p:cNvGrpSpPr/>
          <p:nvPr/>
        </p:nvGrpSpPr>
        <p:grpSpPr>
          <a:xfrm>
            <a:off x="5095855" y="2270694"/>
            <a:ext cx="483304" cy="504902"/>
            <a:chOff x="1825800" y="1651625"/>
            <a:chExt cx="568125" cy="591775"/>
          </a:xfrm>
        </p:grpSpPr>
        <p:sp>
          <p:nvSpPr>
            <p:cNvPr id="994" name="Google Shape;994;p55"/>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5"/>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5"/>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5"/>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5"/>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5"/>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 name="Google Shape;1000;p55"/>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5"/>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5"/>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5"/>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5"/>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005" name="Google Shape;1005;p5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grpSp>
        <p:nvGrpSpPr>
          <p:cNvPr id="1010" name="Google Shape;1010;p56"/>
          <p:cNvGrpSpPr/>
          <p:nvPr/>
        </p:nvGrpSpPr>
        <p:grpSpPr>
          <a:xfrm>
            <a:off x="722059" y="955168"/>
            <a:ext cx="2492868" cy="1379876"/>
            <a:chOff x="2654821" y="2311071"/>
            <a:chExt cx="2279715" cy="1262120"/>
          </a:xfrm>
        </p:grpSpPr>
        <p:grpSp>
          <p:nvGrpSpPr>
            <p:cNvPr id="1011" name="Google Shape;1011;p56"/>
            <p:cNvGrpSpPr/>
            <p:nvPr/>
          </p:nvGrpSpPr>
          <p:grpSpPr>
            <a:xfrm>
              <a:off x="4034269" y="2840745"/>
              <a:ext cx="40212" cy="36437"/>
              <a:chOff x="4293400" y="2574725"/>
              <a:chExt cx="84425" cy="80100"/>
            </a:xfrm>
          </p:grpSpPr>
          <p:sp>
            <p:nvSpPr>
              <p:cNvPr id="1012" name="Google Shape;1012;p56"/>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13" name="Google Shape;1013;p56"/>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 name="Google Shape;1014;p56"/>
            <p:cNvGrpSpPr/>
            <p:nvPr/>
          </p:nvGrpSpPr>
          <p:grpSpPr>
            <a:xfrm>
              <a:off x="3894606" y="2334874"/>
              <a:ext cx="913198" cy="518984"/>
              <a:chOff x="4000175" y="1462675"/>
              <a:chExt cx="1917275" cy="1140875"/>
            </a:xfrm>
          </p:grpSpPr>
          <p:sp>
            <p:nvSpPr>
              <p:cNvPr id="1015" name="Google Shape;1015;p56"/>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16" name="Google Shape;1016;p56"/>
              <p:cNvGrpSpPr/>
              <p:nvPr/>
            </p:nvGrpSpPr>
            <p:grpSpPr>
              <a:xfrm>
                <a:off x="4000175" y="1462675"/>
                <a:ext cx="1917275" cy="1140875"/>
                <a:chOff x="4000175" y="1462675"/>
                <a:chExt cx="1917275" cy="1140875"/>
              </a:xfrm>
            </p:grpSpPr>
            <p:sp>
              <p:nvSpPr>
                <p:cNvPr id="1017" name="Google Shape;1017;p56"/>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18" name="Google Shape;1018;p56"/>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6"/>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6"/>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6"/>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22" name="Google Shape;1022;p56"/>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3" name="Google Shape;1023;p56"/>
            <p:cNvGrpSpPr/>
            <p:nvPr/>
          </p:nvGrpSpPr>
          <p:grpSpPr>
            <a:xfrm>
              <a:off x="3875768" y="2846704"/>
              <a:ext cx="44796" cy="47366"/>
              <a:chOff x="3960625" y="2587825"/>
              <a:chExt cx="94050" cy="104125"/>
            </a:xfrm>
          </p:grpSpPr>
          <p:sp>
            <p:nvSpPr>
              <p:cNvPr id="1024" name="Google Shape;1024;p56"/>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25" name="Google Shape;1025;p56"/>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 name="Google Shape;1026;p56"/>
            <p:cNvGrpSpPr/>
            <p:nvPr/>
          </p:nvGrpSpPr>
          <p:grpSpPr>
            <a:xfrm>
              <a:off x="3782759" y="2807162"/>
              <a:ext cx="82686" cy="85487"/>
              <a:chOff x="3765350" y="2500900"/>
              <a:chExt cx="173600" cy="187925"/>
            </a:xfrm>
          </p:grpSpPr>
          <p:sp>
            <p:nvSpPr>
              <p:cNvPr id="1027" name="Google Shape;1027;p56"/>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28" name="Google Shape;1028;p56"/>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6"/>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6"/>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6"/>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6"/>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 name="Google Shape;1033;p56"/>
            <p:cNvGrpSpPr/>
            <p:nvPr/>
          </p:nvGrpSpPr>
          <p:grpSpPr>
            <a:xfrm>
              <a:off x="3775674" y="2798496"/>
              <a:ext cx="40545" cy="23564"/>
              <a:chOff x="3750475" y="2481850"/>
              <a:chExt cx="85125" cy="51800"/>
            </a:xfrm>
          </p:grpSpPr>
          <p:sp>
            <p:nvSpPr>
              <p:cNvPr id="1034" name="Google Shape;1034;p56"/>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6"/>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36" name="Google Shape;1036;p56"/>
            <p:cNvGrpSpPr/>
            <p:nvPr/>
          </p:nvGrpSpPr>
          <p:grpSpPr>
            <a:xfrm>
              <a:off x="3716946" y="2776024"/>
              <a:ext cx="81971" cy="76912"/>
              <a:chOff x="3627175" y="2432450"/>
              <a:chExt cx="172100" cy="169075"/>
            </a:xfrm>
          </p:grpSpPr>
          <p:sp>
            <p:nvSpPr>
              <p:cNvPr id="1037" name="Google Shape;1037;p56"/>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6"/>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039" name="Google Shape;1039;p56"/>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040" name="Google Shape;1040;p56"/>
            <p:cNvGrpSpPr/>
            <p:nvPr/>
          </p:nvGrpSpPr>
          <p:grpSpPr>
            <a:xfrm>
              <a:off x="3685682" y="2845624"/>
              <a:ext cx="29311" cy="45055"/>
              <a:chOff x="3561536" y="2585450"/>
              <a:chExt cx="61539" cy="99045"/>
            </a:xfrm>
          </p:grpSpPr>
          <p:sp>
            <p:nvSpPr>
              <p:cNvPr id="1041" name="Google Shape;1041;p56"/>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6"/>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043" name="Google Shape;1043;p56"/>
            <p:cNvGrpSpPr/>
            <p:nvPr/>
          </p:nvGrpSpPr>
          <p:grpSpPr>
            <a:xfrm>
              <a:off x="3849905" y="2572252"/>
              <a:ext cx="74339" cy="119559"/>
              <a:chOff x="3906325" y="1984500"/>
              <a:chExt cx="156075" cy="262825"/>
            </a:xfrm>
          </p:grpSpPr>
          <p:sp>
            <p:nvSpPr>
              <p:cNvPr id="1044" name="Google Shape;1044;p56"/>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045" name="Google Shape;1045;p56"/>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p56"/>
            <p:cNvGrpSpPr/>
            <p:nvPr/>
          </p:nvGrpSpPr>
          <p:grpSpPr>
            <a:xfrm>
              <a:off x="2654821" y="2414345"/>
              <a:ext cx="667570" cy="558731"/>
              <a:chOff x="1397225" y="1637375"/>
              <a:chExt cx="1401575" cy="1228250"/>
            </a:xfrm>
          </p:grpSpPr>
          <p:sp>
            <p:nvSpPr>
              <p:cNvPr id="1047" name="Google Shape;1047;p56"/>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048" name="Google Shape;1048;p56"/>
              <p:cNvGrpSpPr/>
              <p:nvPr/>
            </p:nvGrpSpPr>
            <p:grpSpPr>
              <a:xfrm>
                <a:off x="1397225" y="1637375"/>
                <a:ext cx="1398775" cy="1228250"/>
                <a:chOff x="1397225" y="1637375"/>
                <a:chExt cx="1398775" cy="1228250"/>
              </a:xfrm>
            </p:grpSpPr>
            <p:sp>
              <p:nvSpPr>
                <p:cNvPr id="1049" name="Google Shape;1049;p56"/>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6"/>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51" name="Google Shape;1051;p56"/>
            <p:cNvGrpSpPr/>
            <p:nvPr/>
          </p:nvGrpSpPr>
          <p:grpSpPr>
            <a:xfrm>
              <a:off x="3230417" y="3103734"/>
              <a:ext cx="282982" cy="280332"/>
              <a:chOff x="2605700" y="3152850"/>
              <a:chExt cx="594125" cy="616250"/>
            </a:xfrm>
          </p:grpSpPr>
          <p:sp>
            <p:nvSpPr>
              <p:cNvPr id="1052" name="Google Shape;1052;p56"/>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053" name="Google Shape;1053;p56"/>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054" name="Google Shape;1054;p56"/>
            <p:cNvGrpSpPr/>
            <p:nvPr/>
          </p:nvGrpSpPr>
          <p:grpSpPr>
            <a:xfrm>
              <a:off x="3265985" y="3226989"/>
              <a:ext cx="87151" cy="346202"/>
              <a:chOff x="2680375" y="3423800"/>
              <a:chExt cx="182975" cy="761050"/>
            </a:xfrm>
          </p:grpSpPr>
          <p:sp>
            <p:nvSpPr>
              <p:cNvPr id="1055" name="Google Shape;1055;p56"/>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056" name="Google Shape;1056;p56"/>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 name="Google Shape;1057;p56"/>
            <p:cNvGrpSpPr/>
            <p:nvPr/>
          </p:nvGrpSpPr>
          <p:grpSpPr>
            <a:xfrm>
              <a:off x="3855466" y="3289811"/>
              <a:ext cx="112514" cy="94210"/>
              <a:chOff x="3918000" y="3561900"/>
              <a:chExt cx="236225" cy="207100"/>
            </a:xfrm>
          </p:grpSpPr>
          <p:sp>
            <p:nvSpPr>
              <p:cNvPr id="1058" name="Google Shape;1058;p56"/>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059" name="Google Shape;1059;p56"/>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0" name="Google Shape;1060;p56"/>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6"/>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6"/>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063" name="Google Shape;1063;p56"/>
            <p:cNvGrpSpPr/>
            <p:nvPr/>
          </p:nvGrpSpPr>
          <p:grpSpPr>
            <a:xfrm>
              <a:off x="2905224" y="2311071"/>
              <a:ext cx="596721" cy="528992"/>
              <a:chOff x="1922950" y="1410350"/>
              <a:chExt cx="1252825" cy="1162875"/>
            </a:xfrm>
          </p:grpSpPr>
          <p:sp>
            <p:nvSpPr>
              <p:cNvPr id="1064" name="Google Shape;1064;p56"/>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6"/>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6"/>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6"/>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6"/>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6"/>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6"/>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6"/>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6"/>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6"/>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6"/>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6"/>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6"/>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6"/>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6"/>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6"/>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080" name="Google Shape;1080;p56"/>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6"/>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6"/>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6"/>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6"/>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6"/>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6"/>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6"/>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6"/>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6"/>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6"/>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6"/>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6"/>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6"/>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6"/>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6"/>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6"/>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6"/>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6"/>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6"/>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00" name="Google Shape;1100;p56"/>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01" name="Google Shape;1101;p56"/>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2" name="Google Shape;1102;p56"/>
            <p:cNvGrpSpPr/>
            <p:nvPr/>
          </p:nvGrpSpPr>
          <p:grpSpPr>
            <a:xfrm>
              <a:off x="3280929" y="3294542"/>
              <a:ext cx="109894" cy="272224"/>
              <a:chOff x="2711750" y="3572300"/>
              <a:chExt cx="230725" cy="598425"/>
            </a:xfrm>
          </p:grpSpPr>
          <p:sp>
            <p:nvSpPr>
              <p:cNvPr id="1103" name="Google Shape;1103;p56"/>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6"/>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56"/>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6" name="Google Shape;1106;p56"/>
            <p:cNvGrpSpPr/>
            <p:nvPr/>
          </p:nvGrpSpPr>
          <p:grpSpPr>
            <a:xfrm>
              <a:off x="3790439" y="2408636"/>
              <a:ext cx="73017" cy="75684"/>
              <a:chOff x="3781475" y="1624825"/>
              <a:chExt cx="153300" cy="166375"/>
            </a:xfrm>
          </p:grpSpPr>
          <p:sp>
            <p:nvSpPr>
              <p:cNvPr id="1107" name="Google Shape;1107;p56"/>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6"/>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6"/>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6"/>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1" name="Google Shape;1111;p56"/>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6"/>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6"/>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6"/>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6"/>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6"/>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6"/>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8" name="Google Shape;1118;p56"/>
            <p:cNvGrpSpPr/>
            <p:nvPr/>
          </p:nvGrpSpPr>
          <p:grpSpPr>
            <a:xfrm>
              <a:off x="4403342" y="3107749"/>
              <a:ext cx="316680" cy="101374"/>
              <a:chOff x="5068275" y="3161675"/>
              <a:chExt cx="664875" cy="222850"/>
            </a:xfrm>
          </p:grpSpPr>
          <p:sp>
            <p:nvSpPr>
              <p:cNvPr id="1119" name="Google Shape;1119;p56"/>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6"/>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6"/>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6"/>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3" name="Google Shape;1123;p56"/>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6"/>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6"/>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6"/>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6"/>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6"/>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6"/>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6"/>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6"/>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6"/>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6"/>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6"/>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6"/>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6"/>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6"/>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6"/>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6"/>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6"/>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6"/>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6"/>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6"/>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6"/>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6"/>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6"/>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6"/>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6"/>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6"/>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6"/>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6"/>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2" name="Google Shape;1152;p56"/>
            <p:cNvGrpSpPr/>
            <p:nvPr/>
          </p:nvGrpSpPr>
          <p:grpSpPr>
            <a:xfrm>
              <a:off x="3697513" y="2707266"/>
              <a:ext cx="59549" cy="79733"/>
              <a:chOff x="3586375" y="2281300"/>
              <a:chExt cx="125025" cy="175275"/>
            </a:xfrm>
          </p:grpSpPr>
          <p:sp>
            <p:nvSpPr>
              <p:cNvPr id="1153" name="Google Shape;1153;p56"/>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6"/>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5" name="Google Shape;1155;p56"/>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6" name="Google Shape;1156;p56"/>
            <p:cNvGrpSpPr/>
            <p:nvPr/>
          </p:nvGrpSpPr>
          <p:grpSpPr>
            <a:xfrm>
              <a:off x="4513224" y="3221724"/>
              <a:ext cx="274563" cy="280321"/>
              <a:chOff x="5298975" y="3412225"/>
              <a:chExt cx="576450" cy="616225"/>
            </a:xfrm>
          </p:grpSpPr>
          <p:sp>
            <p:nvSpPr>
              <p:cNvPr id="1157" name="Google Shape;1157;p56"/>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58" name="Google Shape;1158;p56"/>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 name="Google Shape;1159;p56"/>
            <p:cNvGrpSpPr/>
            <p:nvPr/>
          </p:nvGrpSpPr>
          <p:grpSpPr>
            <a:xfrm>
              <a:off x="4824403" y="3421846"/>
              <a:ext cx="110132" cy="130647"/>
              <a:chOff x="5952300" y="3852150"/>
              <a:chExt cx="231225" cy="287200"/>
            </a:xfrm>
          </p:grpSpPr>
          <p:sp>
            <p:nvSpPr>
              <p:cNvPr id="1160" name="Google Shape;1160;p56"/>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6"/>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2" name="Google Shape;1162;p56"/>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6"/>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6"/>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6"/>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6"/>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6"/>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6"/>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6"/>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0" name="Google Shape;1170;p56"/>
            <p:cNvGrpSpPr/>
            <p:nvPr/>
          </p:nvGrpSpPr>
          <p:grpSpPr>
            <a:xfrm>
              <a:off x="4295710" y="3079670"/>
              <a:ext cx="14968" cy="27135"/>
              <a:chOff x="4842300" y="3099950"/>
              <a:chExt cx="31425" cy="59650"/>
            </a:xfrm>
          </p:grpSpPr>
          <p:sp>
            <p:nvSpPr>
              <p:cNvPr id="1171" name="Google Shape;1171;p56"/>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6"/>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6"/>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6"/>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5" name="Google Shape;1175;p56"/>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6"/>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6"/>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6"/>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6"/>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6"/>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6"/>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6"/>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3" name="Google Shape;1183;p56"/>
            <p:cNvGrpSpPr/>
            <p:nvPr/>
          </p:nvGrpSpPr>
          <p:grpSpPr>
            <a:xfrm>
              <a:off x="3831056" y="2816010"/>
              <a:ext cx="37378" cy="27612"/>
              <a:chOff x="3866750" y="2520350"/>
              <a:chExt cx="78475" cy="60700"/>
            </a:xfrm>
          </p:grpSpPr>
          <p:sp>
            <p:nvSpPr>
              <p:cNvPr id="1184" name="Google Shape;1184;p56"/>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6"/>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6"/>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6"/>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8" name="Google Shape;1188;p56"/>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6"/>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6"/>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6"/>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6"/>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6"/>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6"/>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6"/>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6"/>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6"/>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6"/>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6"/>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6"/>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6"/>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6"/>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6"/>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6"/>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05" name="Google Shape;1205;p56"/>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6"/>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6"/>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6"/>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6"/>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6"/>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6"/>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6"/>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6"/>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6"/>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6"/>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6"/>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17" name="Google Shape;1217;p56"/>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6"/>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6"/>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6"/>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6"/>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6"/>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6"/>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6"/>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6"/>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6"/>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6"/>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6"/>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6"/>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0" name="Google Shape;1230;p56"/>
            <p:cNvGrpSpPr/>
            <p:nvPr/>
          </p:nvGrpSpPr>
          <p:grpSpPr>
            <a:xfrm>
              <a:off x="3632736" y="3051591"/>
              <a:ext cx="63288" cy="45217"/>
              <a:chOff x="3450375" y="3038225"/>
              <a:chExt cx="132875" cy="99400"/>
            </a:xfrm>
          </p:grpSpPr>
          <p:sp>
            <p:nvSpPr>
              <p:cNvPr id="1231" name="Google Shape;1231;p56"/>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6"/>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3" name="Google Shape;1233;p56"/>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6"/>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6"/>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6"/>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6"/>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6"/>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6"/>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6"/>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6"/>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42" name="Google Shape;1242;p56"/>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6"/>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6"/>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6"/>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6"/>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6"/>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6"/>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6"/>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6"/>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6"/>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52" name="Google Shape;1252;p56"/>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6"/>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6"/>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6"/>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6"/>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6"/>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58" name="Google Shape;1258;p56"/>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6"/>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6"/>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6"/>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6"/>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6"/>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6"/>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6"/>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8" name="Google Shape;1268;p56"/>
          <p:cNvGrpSpPr/>
          <p:nvPr/>
        </p:nvGrpSpPr>
        <p:grpSpPr>
          <a:xfrm>
            <a:off x="719116" y="2850945"/>
            <a:ext cx="2622876" cy="1333540"/>
            <a:chOff x="238125" y="1038125"/>
            <a:chExt cx="7146800" cy="3633625"/>
          </a:xfrm>
        </p:grpSpPr>
        <p:sp>
          <p:nvSpPr>
            <p:cNvPr id="1269" name="Google Shape;1269;p56"/>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6"/>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6"/>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6"/>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6"/>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6"/>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6"/>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6"/>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6"/>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6"/>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6"/>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6"/>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6"/>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6"/>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6"/>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6"/>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6"/>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6"/>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6"/>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6"/>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6"/>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6"/>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6"/>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6"/>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6"/>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6"/>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6"/>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6"/>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6"/>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6"/>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6"/>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6"/>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6"/>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6"/>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6"/>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6"/>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6"/>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6"/>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6"/>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6"/>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6"/>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6"/>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6"/>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6"/>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6"/>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6"/>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6"/>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6"/>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6"/>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6"/>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6"/>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6"/>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6"/>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6"/>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6"/>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6"/>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6"/>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6"/>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6"/>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6"/>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6"/>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6"/>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6"/>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6"/>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6"/>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6"/>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6"/>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6"/>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6"/>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6"/>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6"/>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6"/>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6"/>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6"/>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6"/>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6"/>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6"/>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6"/>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6"/>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6"/>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6"/>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6"/>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6"/>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6"/>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6"/>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6"/>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6"/>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6"/>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6"/>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6"/>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6"/>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6"/>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6"/>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6"/>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6"/>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6"/>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6"/>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6"/>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6"/>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6"/>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6"/>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6"/>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6"/>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6"/>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6"/>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6"/>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6"/>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6"/>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6"/>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6"/>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6"/>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6"/>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6"/>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6"/>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6"/>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6"/>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6"/>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6"/>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6"/>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6"/>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6"/>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6"/>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6"/>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6"/>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6"/>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6"/>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6"/>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6"/>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6"/>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6"/>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6"/>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6"/>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6"/>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6"/>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6"/>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6"/>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6"/>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6"/>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6"/>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6"/>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6"/>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6"/>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6"/>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6"/>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6"/>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6"/>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6"/>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6"/>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6"/>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6"/>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6"/>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6"/>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6"/>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6"/>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6"/>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6"/>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6"/>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6"/>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6"/>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6"/>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6"/>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6"/>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6"/>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6"/>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6"/>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6"/>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6"/>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6"/>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6"/>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6"/>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6"/>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6"/>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6"/>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6"/>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6"/>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6"/>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6"/>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6"/>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6"/>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6"/>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6"/>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6"/>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6"/>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6"/>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6"/>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6"/>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6"/>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6"/>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6"/>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6"/>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6"/>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6"/>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6"/>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6"/>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6"/>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6"/>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6"/>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6"/>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6"/>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6"/>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6"/>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6"/>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6"/>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6"/>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6"/>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6"/>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6"/>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6"/>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6"/>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6"/>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6"/>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6"/>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6"/>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6"/>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6"/>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6"/>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6"/>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6"/>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6"/>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6"/>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6"/>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6"/>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6"/>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6"/>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6"/>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6"/>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6"/>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6"/>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6"/>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6"/>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6"/>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6"/>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6"/>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6"/>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6"/>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6"/>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6"/>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6"/>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6"/>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6"/>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6"/>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6"/>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6"/>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6"/>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6"/>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6"/>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6"/>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6"/>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6"/>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6"/>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6"/>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6"/>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6"/>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6"/>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6"/>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6"/>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6"/>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6"/>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6"/>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6"/>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6"/>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6"/>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6"/>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6"/>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6"/>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6"/>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6"/>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6"/>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6"/>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6"/>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6"/>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6"/>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6"/>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6"/>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6"/>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6"/>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6"/>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6"/>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6"/>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6"/>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6"/>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6"/>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6"/>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6"/>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6"/>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6"/>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6"/>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6"/>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6"/>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6"/>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6"/>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6"/>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6"/>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6"/>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6"/>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6"/>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6"/>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6"/>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6"/>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6"/>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6"/>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6"/>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6"/>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6"/>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6"/>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6"/>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6"/>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6"/>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6"/>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6"/>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6"/>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6"/>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6"/>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6"/>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6"/>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6"/>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6"/>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6"/>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6"/>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6"/>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6"/>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6"/>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6"/>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6"/>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6"/>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6"/>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6"/>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6"/>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6"/>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6"/>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6"/>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6"/>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6"/>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6"/>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6"/>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6"/>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6"/>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6"/>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6"/>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6"/>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6"/>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6"/>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6"/>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6"/>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6"/>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6"/>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6"/>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6"/>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6"/>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6"/>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6"/>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6"/>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6"/>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6"/>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6"/>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6"/>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6"/>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6"/>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6"/>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6"/>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6"/>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6"/>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6"/>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6"/>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6"/>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6"/>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6"/>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6"/>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6"/>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6"/>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6"/>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6"/>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6"/>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6"/>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6"/>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6"/>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6"/>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6"/>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6"/>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6"/>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6"/>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6"/>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6"/>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6"/>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6"/>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6"/>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6"/>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6"/>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6"/>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6"/>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6"/>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6"/>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6"/>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6"/>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6"/>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6"/>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6"/>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6"/>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6"/>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6"/>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6"/>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6"/>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6"/>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6"/>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6"/>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6"/>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6"/>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6"/>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6"/>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6"/>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6"/>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6"/>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6"/>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6"/>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6"/>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6"/>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6"/>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6"/>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6"/>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6"/>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6"/>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6"/>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6"/>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6"/>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6"/>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6"/>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6"/>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6"/>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6"/>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6"/>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6"/>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6"/>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6"/>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6"/>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6"/>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6"/>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6"/>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6"/>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6"/>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6"/>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6"/>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6"/>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6"/>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6"/>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6"/>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6"/>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6"/>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6"/>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6"/>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6"/>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6"/>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6"/>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6"/>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6"/>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6"/>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6"/>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6"/>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6"/>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6"/>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6"/>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6"/>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6"/>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6"/>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6"/>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6"/>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6"/>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6"/>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6"/>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6"/>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6"/>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6"/>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6"/>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6"/>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6"/>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6"/>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6"/>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6"/>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6"/>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6"/>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6"/>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6"/>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6"/>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6"/>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6"/>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6"/>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6"/>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6"/>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6"/>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6"/>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6"/>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6"/>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6"/>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6"/>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6"/>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6"/>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6"/>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6"/>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6"/>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6"/>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6"/>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6"/>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6"/>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6"/>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6"/>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6"/>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6"/>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6"/>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6"/>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6"/>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6"/>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6"/>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6"/>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6"/>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6"/>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6"/>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6"/>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6"/>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6"/>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6"/>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6"/>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6"/>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6"/>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6"/>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6"/>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6"/>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6"/>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6"/>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6"/>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6"/>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6"/>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6"/>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6"/>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6"/>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6"/>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6"/>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6"/>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6"/>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6"/>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6"/>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6"/>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6"/>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6"/>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6"/>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6"/>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6"/>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6"/>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6"/>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6"/>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6"/>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6"/>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6"/>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6"/>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6"/>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6"/>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6"/>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6"/>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6"/>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6"/>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6"/>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6"/>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6"/>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6"/>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6"/>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6"/>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6"/>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6"/>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6"/>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6"/>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6"/>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6"/>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6"/>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6"/>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6"/>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6"/>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6"/>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6"/>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6"/>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6"/>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6"/>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6"/>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6"/>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6"/>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6"/>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6"/>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6"/>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6"/>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6"/>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6"/>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6"/>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6"/>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6"/>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6"/>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6"/>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6"/>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6"/>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6"/>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6"/>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6"/>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6"/>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6"/>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6"/>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6"/>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6"/>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6"/>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6"/>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6"/>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6"/>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6"/>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6"/>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6"/>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6"/>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6"/>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6"/>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6"/>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6"/>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6"/>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6"/>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6"/>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6"/>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6"/>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6"/>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6"/>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6"/>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6"/>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6"/>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6"/>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6"/>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6"/>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6"/>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6"/>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6"/>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6"/>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6"/>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6"/>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6"/>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6"/>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6"/>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6"/>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6"/>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6"/>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6"/>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6"/>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6"/>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6"/>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6"/>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6"/>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6"/>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6"/>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6"/>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6"/>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6"/>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6"/>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6"/>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6"/>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6"/>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6"/>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6"/>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6"/>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6"/>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6"/>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6"/>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6"/>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6"/>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6"/>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6"/>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6"/>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6"/>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6"/>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6"/>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6"/>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6"/>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6"/>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6"/>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6"/>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6"/>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6"/>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6"/>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6"/>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6"/>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6"/>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6"/>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6"/>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6"/>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6"/>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6"/>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6"/>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6"/>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6"/>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6"/>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6"/>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6"/>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6"/>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6"/>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6"/>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6"/>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6"/>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6"/>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6"/>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6"/>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6"/>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6"/>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6"/>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6"/>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6"/>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6"/>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6"/>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6"/>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6"/>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6"/>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6"/>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6"/>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6"/>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6"/>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6"/>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6"/>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6"/>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6"/>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6"/>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6"/>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6"/>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6"/>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6"/>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6"/>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6"/>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6"/>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6"/>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6"/>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6"/>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6"/>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6"/>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6"/>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6"/>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6"/>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6"/>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6"/>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6"/>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6"/>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6"/>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6"/>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6"/>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6"/>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6"/>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6"/>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6"/>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6"/>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6"/>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6"/>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6"/>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6"/>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6"/>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6"/>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6"/>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6"/>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6"/>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6"/>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6"/>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6"/>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6"/>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6"/>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6"/>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6"/>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6"/>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6"/>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6"/>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6"/>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6"/>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6"/>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6"/>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6"/>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6"/>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6"/>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6"/>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6"/>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6"/>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6"/>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6"/>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6"/>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6"/>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6"/>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6"/>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6"/>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6"/>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6"/>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6"/>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6"/>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6"/>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6"/>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6"/>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6"/>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6"/>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6"/>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6"/>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6"/>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6"/>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6"/>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6"/>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6"/>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6"/>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6"/>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6"/>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6"/>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6"/>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6"/>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6"/>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6"/>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6"/>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6"/>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6"/>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6"/>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6"/>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6"/>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6"/>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6"/>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6"/>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6"/>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6"/>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6"/>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6"/>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6"/>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6"/>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6"/>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6"/>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6"/>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6"/>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6"/>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6"/>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6"/>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6"/>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6"/>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6"/>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6"/>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6"/>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6"/>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6"/>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6"/>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6"/>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6"/>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6"/>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6"/>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6"/>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6"/>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6"/>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6"/>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6"/>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6"/>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6"/>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6"/>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6"/>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6"/>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6"/>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6"/>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6"/>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6"/>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6"/>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6"/>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6"/>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6"/>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6"/>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6"/>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6"/>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6"/>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6"/>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6"/>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6"/>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6"/>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6"/>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6"/>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6"/>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6"/>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6"/>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6"/>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6"/>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6"/>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6"/>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6"/>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6"/>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6"/>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6"/>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6"/>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6"/>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6"/>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6"/>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6"/>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6"/>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6"/>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6"/>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6"/>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6"/>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6"/>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6"/>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6"/>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6"/>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6"/>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6"/>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6"/>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6"/>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6"/>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6"/>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6"/>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6"/>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6"/>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6"/>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6"/>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6"/>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6"/>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6"/>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6"/>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6"/>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6"/>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6"/>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6"/>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6"/>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6"/>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6"/>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6"/>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6"/>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6"/>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6"/>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6"/>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6"/>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6"/>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6"/>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6"/>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6"/>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6"/>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6"/>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6"/>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6"/>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6"/>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6"/>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6"/>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6"/>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6"/>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6"/>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6"/>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6"/>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6"/>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6"/>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6"/>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6"/>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6"/>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6"/>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6"/>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6"/>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6"/>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6"/>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6"/>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6"/>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6"/>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6"/>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6"/>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6"/>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6"/>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6"/>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6"/>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6"/>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6"/>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6"/>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6"/>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6"/>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6"/>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6"/>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6"/>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6"/>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6"/>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6"/>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6"/>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6"/>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6"/>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6"/>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6"/>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6"/>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6"/>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6"/>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6"/>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6"/>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6"/>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6"/>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6"/>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6"/>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6"/>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6"/>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6"/>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6"/>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6"/>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6"/>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6"/>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6"/>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6"/>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6"/>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6"/>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6"/>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6"/>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6"/>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6"/>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6"/>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6"/>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6"/>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6"/>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6"/>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6"/>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6"/>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6"/>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6"/>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6"/>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6"/>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6"/>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6"/>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6"/>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6"/>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6"/>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6"/>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6"/>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6"/>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6"/>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6"/>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6"/>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6"/>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6"/>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6"/>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6"/>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6"/>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6"/>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6"/>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6"/>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6"/>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6"/>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6"/>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6"/>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6"/>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6"/>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6"/>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6"/>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6"/>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6"/>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6"/>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6"/>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6"/>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6"/>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6"/>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6"/>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6"/>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6"/>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6"/>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6"/>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6"/>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6"/>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6"/>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6"/>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6"/>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6"/>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6"/>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6"/>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6"/>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6"/>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6"/>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6"/>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6"/>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6"/>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6"/>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6"/>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6"/>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6"/>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6"/>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6"/>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6"/>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6"/>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6"/>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6"/>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6"/>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6"/>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6"/>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6"/>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6"/>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6"/>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6"/>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6"/>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6"/>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6"/>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6"/>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6"/>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6"/>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6"/>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6"/>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6"/>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6"/>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6"/>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6"/>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6"/>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6"/>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6"/>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6"/>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6"/>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6"/>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6"/>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6"/>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6"/>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6"/>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6"/>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6"/>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6"/>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6"/>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6"/>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6"/>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6"/>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6"/>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6"/>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6"/>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6"/>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6"/>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6"/>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6"/>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6"/>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6"/>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6"/>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6"/>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6"/>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6"/>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6"/>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6"/>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6"/>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6"/>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6"/>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6"/>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6"/>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6"/>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6"/>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6"/>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6"/>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6"/>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6"/>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6"/>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6"/>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6"/>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6"/>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6"/>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6"/>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6"/>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6"/>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6"/>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6"/>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6"/>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6"/>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6"/>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6"/>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6"/>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6"/>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6"/>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6"/>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6"/>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6"/>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6"/>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6"/>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6"/>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6"/>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6"/>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6"/>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6"/>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6"/>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6"/>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6"/>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6"/>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6"/>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6"/>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6"/>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6"/>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6"/>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6"/>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6"/>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6"/>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6"/>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6"/>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6"/>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6"/>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6"/>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6"/>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6"/>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6"/>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6"/>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6"/>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6"/>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6"/>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6"/>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6"/>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6"/>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6"/>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6"/>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6"/>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6"/>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6"/>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6"/>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6"/>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6"/>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6"/>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6"/>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6"/>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6"/>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6"/>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6"/>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6"/>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6"/>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6"/>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6"/>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6"/>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6"/>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6"/>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6"/>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6"/>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6"/>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6"/>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6"/>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6"/>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6"/>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6"/>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6"/>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6"/>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6"/>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6"/>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6"/>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6"/>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6"/>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6"/>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6"/>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6"/>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6"/>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6"/>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6"/>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6"/>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6"/>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6"/>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6"/>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6"/>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6"/>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6"/>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6"/>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6"/>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6"/>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6"/>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6"/>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6"/>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6"/>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6"/>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6"/>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6"/>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6"/>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6"/>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6"/>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6"/>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6"/>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6"/>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6"/>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6"/>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6"/>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6"/>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6"/>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6"/>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6"/>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6"/>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6"/>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6"/>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6"/>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6"/>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6"/>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6"/>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6"/>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6"/>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6"/>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6"/>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6"/>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6"/>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6"/>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6"/>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6"/>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6"/>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6"/>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6"/>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6"/>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6"/>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6"/>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6"/>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6"/>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6"/>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6"/>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6"/>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6"/>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6"/>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6"/>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6"/>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6"/>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6"/>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6"/>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6"/>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6"/>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6"/>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6"/>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6"/>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6"/>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6"/>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6"/>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6"/>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6"/>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6"/>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6"/>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6"/>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6"/>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6"/>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6"/>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6"/>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6"/>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6"/>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6"/>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6"/>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6"/>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6"/>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6"/>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6"/>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6"/>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6"/>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6"/>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6"/>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6"/>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6"/>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6"/>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6"/>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6"/>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6"/>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6"/>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6"/>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6"/>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6"/>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6"/>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6"/>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6"/>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6"/>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6"/>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6"/>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6"/>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6"/>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6"/>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6"/>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6"/>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6"/>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6"/>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6"/>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6"/>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6"/>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6"/>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6"/>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6"/>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6"/>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6"/>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6"/>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6"/>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6"/>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6"/>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6"/>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6"/>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6"/>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6"/>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6"/>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6"/>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6"/>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6"/>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6"/>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6"/>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6"/>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6"/>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6"/>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6"/>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6"/>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6"/>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6"/>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6"/>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6"/>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6"/>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6"/>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6"/>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6"/>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6"/>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6"/>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6"/>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6"/>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6"/>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6"/>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6"/>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6"/>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6"/>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6"/>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6"/>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6"/>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6"/>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6"/>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6"/>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6"/>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6"/>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6"/>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6"/>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6"/>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6"/>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6"/>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6"/>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6"/>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6"/>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6"/>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6"/>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6"/>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6"/>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6"/>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6"/>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6"/>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6"/>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6"/>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6"/>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6"/>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6"/>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6"/>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6"/>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6"/>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6"/>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6"/>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6"/>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6"/>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6"/>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6"/>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6"/>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6"/>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6"/>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6"/>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6"/>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6"/>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6"/>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6"/>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6"/>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6"/>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6"/>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6"/>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6"/>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6"/>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6"/>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6"/>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6"/>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6"/>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6"/>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6"/>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6"/>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6"/>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6"/>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6"/>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6"/>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6"/>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6"/>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6"/>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6"/>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6"/>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6"/>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6"/>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6"/>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6"/>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6"/>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6"/>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6"/>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6"/>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6"/>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6"/>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6"/>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6"/>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6"/>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6"/>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6"/>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6"/>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6"/>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6"/>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6"/>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6"/>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6"/>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6"/>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6"/>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6"/>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6"/>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6"/>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6"/>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6"/>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6"/>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6"/>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6"/>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6"/>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6"/>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6"/>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6"/>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6"/>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6"/>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6"/>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6"/>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6"/>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6"/>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6"/>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6"/>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6"/>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6"/>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6"/>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6"/>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6"/>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6"/>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6"/>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6"/>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6"/>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6"/>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6"/>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6"/>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6"/>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6"/>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6"/>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6"/>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6"/>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6"/>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6"/>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6"/>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6"/>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6"/>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6"/>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6"/>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6"/>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6"/>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6"/>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6"/>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6"/>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6"/>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6"/>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6"/>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6"/>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6"/>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6"/>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6"/>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6"/>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6"/>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6"/>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6"/>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6"/>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6"/>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6"/>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6"/>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6"/>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6"/>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6"/>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6"/>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6"/>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6"/>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6"/>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6"/>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6"/>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6"/>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6"/>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6"/>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6"/>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6"/>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6"/>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6"/>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6"/>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6"/>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6"/>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6"/>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6"/>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6"/>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6"/>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6"/>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6"/>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6"/>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6"/>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6"/>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6"/>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6"/>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6"/>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1" name="Google Shape;2841;p56"/>
          <p:cNvGrpSpPr/>
          <p:nvPr/>
        </p:nvGrpSpPr>
        <p:grpSpPr>
          <a:xfrm>
            <a:off x="5834044" y="993055"/>
            <a:ext cx="2590840" cy="1380235"/>
            <a:chOff x="233350" y="949250"/>
            <a:chExt cx="7137300" cy="3802300"/>
          </a:xfrm>
        </p:grpSpPr>
        <p:sp>
          <p:nvSpPr>
            <p:cNvPr id="2842" name="Google Shape;2842;p5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3" name="Google Shape;2893;p56"/>
          <p:cNvGrpSpPr/>
          <p:nvPr/>
        </p:nvGrpSpPr>
        <p:grpSpPr>
          <a:xfrm>
            <a:off x="7648473" y="3037828"/>
            <a:ext cx="104231" cy="320340"/>
            <a:chOff x="7564426" y="3224343"/>
            <a:chExt cx="119985" cy="368801"/>
          </a:xfrm>
        </p:grpSpPr>
        <p:sp>
          <p:nvSpPr>
            <p:cNvPr id="2894" name="Google Shape;2894;p56"/>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6"/>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6" name="Google Shape;2896;p56"/>
          <p:cNvGrpSpPr/>
          <p:nvPr/>
        </p:nvGrpSpPr>
        <p:grpSpPr>
          <a:xfrm>
            <a:off x="7347962" y="3031929"/>
            <a:ext cx="189489" cy="332132"/>
            <a:chOff x="8370831" y="3202002"/>
            <a:chExt cx="218129" cy="382376"/>
          </a:xfrm>
        </p:grpSpPr>
        <p:sp>
          <p:nvSpPr>
            <p:cNvPr id="2897" name="Google Shape;2897;p56"/>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6"/>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9" name="Google Shape;2899;p56"/>
          <p:cNvGrpSpPr/>
          <p:nvPr/>
        </p:nvGrpSpPr>
        <p:grpSpPr>
          <a:xfrm>
            <a:off x="8071351" y="3443061"/>
            <a:ext cx="309429" cy="267000"/>
            <a:chOff x="6742064" y="3750480"/>
            <a:chExt cx="399315" cy="344560"/>
          </a:xfrm>
        </p:grpSpPr>
        <p:sp>
          <p:nvSpPr>
            <p:cNvPr id="2900" name="Google Shape;2900;p56"/>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6"/>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2" name="Google Shape;2902;p56"/>
          <p:cNvGrpSpPr/>
          <p:nvPr/>
        </p:nvGrpSpPr>
        <p:grpSpPr>
          <a:xfrm>
            <a:off x="7610370" y="3794109"/>
            <a:ext cx="180437" cy="281608"/>
            <a:chOff x="7248525" y="3739696"/>
            <a:chExt cx="230531" cy="359790"/>
          </a:xfrm>
        </p:grpSpPr>
        <p:sp>
          <p:nvSpPr>
            <p:cNvPr id="2903" name="Google Shape;2903;p56"/>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6"/>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5" name="Google Shape;2905;p56"/>
          <p:cNvGrpSpPr/>
          <p:nvPr/>
        </p:nvGrpSpPr>
        <p:grpSpPr>
          <a:xfrm>
            <a:off x="7856289" y="3437333"/>
            <a:ext cx="162896" cy="278710"/>
            <a:chOff x="7601242" y="3729267"/>
            <a:chExt cx="222566" cy="380803"/>
          </a:xfrm>
        </p:grpSpPr>
        <p:sp>
          <p:nvSpPr>
            <p:cNvPr id="2906" name="Google Shape;2906;p56"/>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6"/>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8" name="Google Shape;2908;p56"/>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9" name="Google Shape;2909;p56"/>
          <p:cNvGrpSpPr/>
          <p:nvPr/>
        </p:nvGrpSpPr>
        <p:grpSpPr>
          <a:xfrm>
            <a:off x="7345935" y="3438473"/>
            <a:ext cx="193543" cy="275990"/>
            <a:chOff x="8304647" y="3738687"/>
            <a:chExt cx="225076" cy="320956"/>
          </a:xfrm>
        </p:grpSpPr>
        <p:sp>
          <p:nvSpPr>
            <p:cNvPr id="2910" name="Google Shape;2910;p56"/>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3" name="Google Shape;2913;p56"/>
          <p:cNvGrpSpPr/>
          <p:nvPr/>
        </p:nvGrpSpPr>
        <p:grpSpPr>
          <a:xfrm>
            <a:off x="7618427" y="3438473"/>
            <a:ext cx="178492" cy="275990"/>
            <a:chOff x="8615101" y="3738687"/>
            <a:chExt cx="207573" cy="320956"/>
          </a:xfrm>
        </p:grpSpPr>
        <p:sp>
          <p:nvSpPr>
            <p:cNvPr id="2914" name="Google Shape;2914;p56"/>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6"/>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6"/>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7" name="Google Shape;2917;p56"/>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8" name="Google Shape;2918;p56"/>
          <p:cNvGrpSpPr/>
          <p:nvPr/>
        </p:nvGrpSpPr>
        <p:grpSpPr>
          <a:xfrm>
            <a:off x="6013132" y="3559961"/>
            <a:ext cx="557671" cy="511283"/>
            <a:chOff x="6015419" y="3716859"/>
            <a:chExt cx="557671" cy="511283"/>
          </a:xfrm>
        </p:grpSpPr>
        <p:sp>
          <p:nvSpPr>
            <p:cNvPr id="2919" name="Google Shape;2919;p56"/>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0" name="Google Shape;2920;p56"/>
            <p:cNvGrpSpPr/>
            <p:nvPr/>
          </p:nvGrpSpPr>
          <p:grpSpPr>
            <a:xfrm>
              <a:off x="6036094" y="3716980"/>
              <a:ext cx="529860" cy="510468"/>
              <a:chOff x="6036094" y="3716980"/>
              <a:chExt cx="529860" cy="510468"/>
            </a:xfrm>
          </p:grpSpPr>
          <p:sp>
            <p:nvSpPr>
              <p:cNvPr id="2921" name="Google Shape;2921;p56"/>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6"/>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6"/>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6"/>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6"/>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6"/>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6"/>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6"/>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6"/>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6"/>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31" name="Google Shape;2931;p56"/>
          <p:cNvGrpSpPr/>
          <p:nvPr/>
        </p:nvGrpSpPr>
        <p:grpSpPr>
          <a:xfrm>
            <a:off x="6642017" y="2916730"/>
            <a:ext cx="576302" cy="511871"/>
            <a:chOff x="6644304" y="3073628"/>
            <a:chExt cx="576302" cy="511871"/>
          </a:xfrm>
        </p:grpSpPr>
        <p:sp>
          <p:nvSpPr>
            <p:cNvPr id="2932" name="Google Shape;2932;p56"/>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3" name="Google Shape;2933;p56"/>
            <p:cNvGrpSpPr/>
            <p:nvPr/>
          </p:nvGrpSpPr>
          <p:grpSpPr>
            <a:xfrm>
              <a:off x="6712169" y="3085440"/>
              <a:ext cx="481622" cy="494913"/>
              <a:chOff x="6712169" y="3085440"/>
              <a:chExt cx="481622" cy="494913"/>
            </a:xfrm>
          </p:grpSpPr>
          <p:sp>
            <p:nvSpPr>
              <p:cNvPr id="2934" name="Google Shape;2934;p56"/>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6"/>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6"/>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6"/>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6"/>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9" name="Google Shape;2939;p56"/>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6"/>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6"/>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2" name="Google Shape;2942;p56"/>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3" name="Google Shape;2943;p56"/>
          <p:cNvGrpSpPr/>
          <p:nvPr/>
        </p:nvGrpSpPr>
        <p:grpSpPr>
          <a:xfrm>
            <a:off x="6649868" y="3559725"/>
            <a:ext cx="560631" cy="511352"/>
            <a:chOff x="6652154" y="3716623"/>
            <a:chExt cx="560631" cy="511352"/>
          </a:xfrm>
        </p:grpSpPr>
        <p:sp>
          <p:nvSpPr>
            <p:cNvPr id="2944" name="Google Shape;2944;p56"/>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5" name="Google Shape;2945;p56"/>
            <p:cNvGrpSpPr/>
            <p:nvPr/>
          </p:nvGrpSpPr>
          <p:grpSpPr>
            <a:xfrm>
              <a:off x="6669657" y="3716715"/>
              <a:ext cx="466779" cy="464290"/>
              <a:chOff x="6669657" y="3716715"/>
              <a:chExt cx="466779" cy="464290"/>
            </a:xfrm>
          </p:grpSpPr>
          <p:sp>
            <p:nvSpPr>
              <p:cNvPr id="2946" name="Google Shape;2946;p56"/>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6"/>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6"/>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6"/>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6"/>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6"/>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6"/>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6"/>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6"/>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6"/>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6"/>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6"/>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6"/>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59" name="Google Shape;2959;p56"/>
          <p:cNvGrpSpPr/>
          <p:nvPr/>
        </p:nvGrpSpPr>
        <p:grpSpPr>
          <a:xfrm>
            <a:off x="7843959" y="3841134"/>
            <a:ext cx="187557" cy="187557"/>
            <a:chOff x="8565775" y="671075"/>
            <a:chExt cx="441000" cy="441000"/>
          </a:xfrm>
        </p:grpSpPr>
        <p:sp>
          <p:nvSpPr>
            <p:cNvPr id="2960" name="Google Shape;2960;p5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6"/>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2" name="Google Shape;2962;p56"/>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6"/>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4" name="Google Shape;2964;p56"/>
          <p:cNvGrpSpPr/>
          <p:nvPr/>
        </p:nvGrpSpPr>
        <p:grpSpPr>
          <a:xfrm>
            <a:off x="5997814" y="2919352"/>
            <a:ext cx="587871" cy="512373"/>
            <a:chOff x="6000100" y="3076250"/>
            <a:chExt cx="587871" cy="512373"/>
          </a:xfrm>
        </p:grpSpPr>
        <p:sp>
          <p:nvSpPr>
            <p:cNvPr id="2965" name="Google Shape;2965;p56"/>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6" name="Google Shape;2966;p56"/>
            <p:cNvGrpSpPr/>
            <p:nvPr/>
          </p:nvGrpSpPr>
          <p:grpSpPr>
            <a:xfrm>
              <a:off x="6031360" y="3076713"/>
              <a:ext cx="539107" cy="480965"/>
              <a:chOff x="6031360" y="3076713"/>
              <a:chExt cx="539107" cy="480965"/>
            </a:xfrm>
          </p:grpSpPr>
          <p:sp>
            <p:nvSpPr>
              <p:cNvPr id="2967" name="Google Shape;2967;p56"/>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6"/>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6"/>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6"/>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6"/>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6"/>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6"/>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74" name="Google Shape;2974;p56"/>
          <p:cNvGrpSpPr/>
          <p:nvPr/>
        </p:nvGrpSpPr>
        <p:grpSpPr>
          <a:xfrm>
            <a:off x="3369305" y="938716"/>
            <a:ext cx="2310381" cy="1488888"/>
            <a:chOff x="229225" y="549050"/>
            <a:chExt cx="7161750" cy="4615275"/>
          </a:xfrm>
        </p:grpSpPr>
        <p:sp>
          <p:nvSpPr>
            <p:cNvPr id="2975" name="Google Shape;2975;p56"/>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6"/>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6"/>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6"/>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6"/>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6"/>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6"/>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6"/>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6"/>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6"/>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6"/>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6"/>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6"/>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6"/>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6"/>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6"/>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6"/>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6"/>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6"/>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6"/>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6"/>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6"/>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6"/>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6"/>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6"/>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6"/>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6"/>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6"/>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6"/>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6"/>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6"/>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6"/>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6"/>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6"/>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6"/>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6"/>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6"/>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6"/>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6"/>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6"/>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6"/>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6"/>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6"/>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6"/>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6"/>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6"/>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6"/>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6"/>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6"/>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6"/>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6"/>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6"/>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6"/>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6"/>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6"/>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6"/>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6"/>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6"/>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6"/>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6"/>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6"/>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6"/>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6"/>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6"/>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6"/>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6"/>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6"/>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6"/>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6"/>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6"/>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6"/>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6"/>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6"/>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6"/>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6"/>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6"/>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6"/>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6"/>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6"/>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6"/>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6"/>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6"/>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6"/>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6"/>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6"/>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6"/>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6"/>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6"/>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6"/>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6"/>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6"/>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6"/>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6"/>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6"/>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6"/>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6"/>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6"/>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6"/>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6"/>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6"/>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6"/>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6"/>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6"/>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6"/>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6"/>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6"/>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6"/>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6"/>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6"/>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6"/>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6"/>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6"/>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6"/>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6"/>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6"/>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6"/>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6"/>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2" name="Google Shape;3092;p56"/>
          <p:cNvGrpSpPr/>
          <p:nvPr/>
        </p:nvGrpSpPr>
        <p:grpSpPr>
          <a:xfrm>
            <a:off x="3514723" y="2830563"/>
            <a:ext cx="2310282" cy="1374222"/>
            <a:chOff x="238125" y="732525"/>
            <a:chExt cx="7130500" cy="4241425"/>
          </a:xfrm>
        </p:grpSpPr>
        <p:sp>
          <p:nvSpPr>
            <p:cNvPr id="3093" name="Google Shape;3093;p56"/>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6"/>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6"/>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6"/>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6"/>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6"/>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6"/>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6"/>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6"/>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6"/>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6"/>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6"/>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6"/>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6"/>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6"/>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6"/>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6"/>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6"/>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6"/>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6"/>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6"/>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6"/>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6"/>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6"/>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6"/>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6"/>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6"/>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6"/>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6"/>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6"/>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6"/>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6"/>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6"/>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6"/>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6"/>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6"/>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6"/>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6"/>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6"/>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6"/>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6"/>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6"/>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6"/>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6"/>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6"/>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6"/>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6"/>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6"/>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6"/>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6"/>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6"/>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6"/>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6"/>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6"/>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6"/>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6"/>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6"/>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6"/>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6"/>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6"/>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6"/>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6"/>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6"/>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6"/>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6"/>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6"/>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6"/>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6"/>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6"/>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6"/>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6"/>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6"/>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6"/>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6"/>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6"/>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6"/>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6"/>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6"/>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6"/>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6"/>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6"/>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6"/>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6"/>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6"/>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6"/>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6"/>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6"/>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6"/>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6"/>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6"/>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6"/>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6"/>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6"/>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6"/>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6"/>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6"/>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6"/>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6"/>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6"/>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6"/>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6"/>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6"/>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6"/>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6"/>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6"/>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6"/>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6"/>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6"/>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6"/>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6"/>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6"/>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6"/>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6"/>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6"/>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0" name="Shape 3210"/>
        <p:cNvGrpSpPr/>
        <p:nvPr/>
      </p:nvGrpSpPr>
      <p:grpSpPr>
        <a:xfrm>
          <a:off x="0" y="0"/>
          <a:ext cx="0" cy="0"/>
          <a:chOff x="0" y="0"/>
          <a:chExt cx="0" cy="0"/>
        </a:xfrm>
      </p:grpSpPr>
      <p:grpSp>
        <p:nvGrpSpPr>
          <p:cNvPr id="3211" name="Google Shape;3211;p57"/>
          <p:cNvGrpSpPr/>
          <p:nvPr/>
        </p:nvGrpSpPr>
        <p:grpSpPr>
          <a:xfrm>
            <a:off x="725414" y="969763"/>
            <a:ext cx="2507799" cy="206239"/>
            <a:chOff x="106648" y="895722"/>
            <a:chExt cx="4481413" cy="374300"/>
          </a:xfrm>
        </p:grpSpPr>
        <p:grpSp>
          <p:nvGrpSpPr>
            <p:cNvPr id="3212" name="Google Shape;3212;p57"/>
            <p:cNvGrpSpPr/>
            <p:nvPr/>
          </p:nvGrpSpPr>
          <p:grpSpPr>
            <a:xfrm>
              <a:off x="2233276" y="895722"/>
              <a:ext cx="1082667" cy="223591"/>
              <a:chOff x="4808316" y="2800065"/>
              <a:chExt cx="1999386" cy="412910"/>
            </a:xfrm>
          </p:grpSpPr>
          <p:sp>
            <p:nvSpPr>
              <p:cNvPr id="3213" name="Google Shape;3213;p57"/>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4" name="Google Shape;3214;p57"/>
              <p:cNvGrpSpPr/>
              <p:nvPr/>
            </p:nvGrpSpPr>
            <p:grpSpPr>
              <a:xfrm>
                <a:off x="4808316" y="2800065"/>
                <a:ext cx="92400" cy="411825"/>
                <a:chOff x="845575" y="2563700"/>
                <a:chExt cx="92400" cy="411825"/>
              </a:xfrm>
            </p:grpSpPr>
            <p:cxnSp>
              <p:nvCxnSpPr>
                <p:cNvPr id="3215" name="Google Shape;3215;p5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16" name="Google Shape;3216;p5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17" name="Google Shape;3217;p57"/>
            <p:cNvGrpSpPr/>
            <p:nvPr/>
          </p:nvGrpSpPr>
          <p:grpSpPr>
            <a:xfrm>
              <a:off x="106648" y="895722"/>
              <a:ext cx="1088401" cy="223591"/>
              <a:chOff x="881025" y="2800065"/>
              <a:chExt cx="2009975" cy="412910"/>
            </a:xfrm>
          </p:grpSpPr>
          <p:sp>
            <p:nvSpPr>
              <p:cNvPr id="3218" name="Google Shape;3218;p57"/>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9" name="Google Shape;3219;p57"/>
              <p:cNvGrpSpPr/>
              <p:nvPr/>
            </p:nvGrpSpPr>
            <p:grpSpPr>
              <a:xfrm>
                <a:off x="881025" y="2800065"/>
                <a:ext cx="92400" cy="411825"/>
                <a:chOff x="845575" y="2563700"/>
                <a:chExt cx="92400" cy="411825"/>
              </a:xfrm>
            </p:grpSpPr>
            <p:cxnSp>
              <p:nvCxnSpPr>
                <p:cNvPr id="3220" name="Google Shape;3220;p5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21" name="Google Shape;3221;p5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22" name="Google Shape;3222;p57"/>
            <p:cNvGrpSpPr/>
            <p:nvPr/>
          </p:nvGrpSpPr>
          <p:grpSpPr>
            <a:xfrm>
              <a:off x="1172346" y="1047018"/>
              <a:ext cx="1083151" cy="223003"/>
              <a:chOff x="2849073" y="3079467"/>
              <a:chExt cx="2000279" cy="411825"/>
            </a:xfrm>
          </p:grpSpPr>
          <p:sp>
            <p:nvSpPr>
              <p:cNvPr id="3223" name="Google Shape;3223;p57"/>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4" name="Google Shape;3224;p57"/>
              <p:cNvGrpSpPr/>
              <p:nvPr/>
            </p:nvGrpSpPr>
            <p:grpSpPr>
              <a:xfrm rot="10800000">
                <a:off x="2849073" y="3079467"/>
                <a:ext cx="92400" cy="411825"/>
                <a:chOff x="2070100" y="2563700"/>
                <a:chExt cx="92400" cy="411825"/>
              </a:xfrm>
            </p:grpSpPr>
            <p:cxnSp>
              <p:nvCxnSpPr>
                <p:cNvPr id="3225" name="Google Shape;3225;p5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26" name="Google Shape;3226;p5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27" name="Google Shape;3227;p57"/>
            <p:cNvGrpSpPr/>
            <p:nvPr/>
          </p:nvGrpSpPr>
          <p:grpSpPr>
            <a:xfrm>
              <a:off x="3290132" y="1047018"/>
              <a:ext cx="1297929" cy="223003"/>
              <a:chOff x="6760035" y="3079467"/>
              <a:chExt cx="2396914" cy="411825"/>
            </a:xfrm>
          </p:grpSpPr>
          <p:sp>
            <p:nvSpPr>
              <p:cNvPr id="3228" name="Google Shape;3228;p57"/>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9" name="Google Shape;3229;p57"/>
              <p:cNvGrpSpPr/>
              <p:nvPr/>
            </p:nvGrpSpPr>
            <p:grpSpPr>
              <a:xfrm rot="10800000">
                <a:off x="6760035" y="3079467"/>
                <a:ext cx="92400" cy="411825"/>
                <a:chOff x="2070100" y="2563700"/>
                <a:chExt cx="92400" cy="411825"/>
              </a:xfrm>
            </p:grpSpPr>
            <p:cxnSp>
              <p:nvCxnSpPr>
                <p:cNvPr id="3230" name="Google Shape;3230;p5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31" name="Google Shape;3231;p5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232" name="Google Shape;3232;p57"/>
          <p:cNvGrpSpPr/>
          <p:nvPr/>
        </p:nvGrpSpPr>
        <p:grpSpPr>
          <a:xfrm>
            <a:off x="2143176" y="3369134"/>
            <a:ext cx="1086701" cy="799429"/>
            <a:chOff x="2183288" y="3555572"/>
            <a:chExt cx="1136241" cy="835873"/>
          </a:xfrm>
        </p:grpSpPr>
        <p:sp>
          <p:nvSpPr>
            <p:cNvPr id="3233" name="Google Shape;3233;p57"/>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4" name="Google Shape;3234;p57"/>
            <p:cNvGrpSpPr/>
            <p:nvPr/>
          </p:nvGrpSpPr>
          <p:grpSpPr>
            <a:xfrm>
              <a:off x="2205895" y="3637269"/>
              <a:ext cx="1089848" cy="724993"/>
              <a:chOff x="2205895" y="3637269"/>
              <a:chExt cx="1089848" cy="724993"/>
            </a:xfrm>
          </p:grpSpPr>
          <p:sp>
            <p:nvSpPr>
              <p:cNvPr id="3235" name="Google Shape;3235;p57"/>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7"/>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7"/>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7"/>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7"/>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7"/>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1" name="Google Shape;3241;p57"/>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42" name="Google Shape;3242;p57"/>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243" name="Google Shape;3243;p57"/>
            <p:cNvGrpSpPr/>
            <p:nvPr/>
          </p:nvGrpSpPr>
          <p:grpSpPr>
            <a:xfrm>
              <a:off x="3173850" y="3779426"/>
              <a:ext cx="145679" cy="70048"/>
              <a:chOff x="3173850" y="3779426"/>
              <a:chExt cx="145679" cy="70048"/>
            </a:xfrm>
          </p:grpSpPr>
          <p:cxnSp>
            <p:nvCxnSpPr>
              <p:cNvPr id="3244" name="Google Shape;3244;p57"/>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245" name="Google Shape;3245;p57"/>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6" name="Google Shape;3246;p57"/>
            <p:cNvGrpSpPr/>
            <p:nvPr/>
          </p:nvGrpSpPr>
          <p:grpSpPr>
            <a:xfrm>
              <a:off x="2183288" y="4139483"/>
              <a:ext cx="145133" cy="70048"/>
              <a:chOff x="2183288" y="4139483"/>
              <a:chExt cx="145133" cy="70048"/>
            </a:xfrm>
          </p:grpSpPr>
          <p:cxnSp>
            <p:nvCxnSpPr>
              <p:cNvPr id="3247" name="Google Shape;3247;p57"/>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248" name="Google Shape;3248;p57"/>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9" name="Google Shape;3249;p57"/>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50" name="Google Shape;3250;p57"/>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251" name="Google Shape;3251;p57"/>
            <p:cNvGrpSpPr/>
            <p:nvPr/>
          </p:nvGrpSpPr>
          <p:grpSpPr>
            <a:xfrm>
              <a:off x="2943836" y="4268886"/>
              <a:ext cx="60717" cy="122559"/>
              <a:chOff x="2943836" y="4268886"/>
              <a:chExt cx="60717" cy="122559"/>
            </a:xfrm>
          </p:grpSpPr>
          <p:sp>
            <p:nvSpPr>
              <p:cNvPr id="3252" name="Google Shape;3252;p57"/>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53" name="Google Shape;3253;p57"/>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254" name="Google Shape;3254;p57"/>
          <p:cNvGrpSpPr/>
          <p:nvPr/>
        </p:nvGrpSpPr>
        <p:grpSpPr>
          <a:xfrm>
            <a:off x="3406121" y="1290134"/>
            <a:ext cx="1675870" cy="758251"/>
            <a:chOff x="3530532" y="1496185"/>
            <a:chExt cx="1562000" cy="706730"/>
          </a:xfrm>
        </p:grpSpPr>
        <p:cxnSp>
          <p:nvCxnSpPr>
            <p:cNvPr id="3255" name="Google Shape;3255;p57"/>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256" name="Google Shape;3256;p57"/>
            <p:cNvGrpSpPr/>
            <p:nvPr/>
          </p:nvGrpSpPr>
          <p:grpSpPr>
            <a:xfrm>
              <a:off x="3530532" y="1496185"/>
              <a:ext cx="323430" cy="463587"/>
              <a:chOff x="3530532" y="1496185"/>
              <a:chExt cx="323430" cy="463587"/>
            </a:xfrm>
          </p:grpSpPr>
          <p:grpSp>
            <p:nvGrpSpPr>
              <p:cNvPr id="3257" name="Google Shape;3257;p57"/>
              <p:cNvGrpSpPr/>
              <p:nvPr/>
            </p:nvGrpSpPr>
            <p:grpSpPr>
              <a:xfrm>
                <a:off x="3567462" y="1496185"/>
                <a:ext cx="286500" cy="361376"/>
                <a:chOff x="3567462" y="1496185"/>
                <a:chExt cx="286500" cy="361376"/>
              </a:xfrm>
            </p:grpSpPr>
            <p:cxnSp>
              <p:nvCxnSpPr>
                <p:cNvPr id="3258" name="Google Shape;3258;p57"/>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259" name="Google Shape;3259;p57"/>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0" name="Google Shape;3260;p57"/>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1" name="Google Shape;3261;p57"/>
            <p:cNvGrpSpPr/>
            <p:nvPr/>
          </p:nvGrpSpPr>
          <p:grpSpPr>
            <a:xfrm>
              <a:off x="3891569" y="1779209"/>
              <a:ext cx="323945" cy="423706"/>
              <a:chOff x="3891569" y="1779209"/>
              <a:chExt cx="323945" cy="423706"/>
            </a:xfrm>
          </p:grpSpPr>
          <p:grpSp>
            <p:nvGrpSpPr>
              <p:cNvPr id="3262" name="Google Shape;3262;p57"/>
              <p:cNvGrpSpPr/>
              <p:nvPr/>
            </p:nvGrpSpPr>
            <p:grpSpPr>
              <a:xfrm>
                <a:off x="3929014" y="1881638"/>
                <a:ext cx="286500" cy="321278"/>
                <a:chOff x="3929014" y="1881638"/>
                <a:chExt cx="286500" cy="321278"/>
              </a:xfrm>
            </p:grpSpPr>
            <p:cxnSp>
              <p:nvCxnSpPr>
                <p:cNvPr id="3263" name="Google Shape;3263;p57"/>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264" name="Google Shape;3264;p57"/>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5" name="Google Shape;3265;p57"/>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6" name="Google Shape;3266;p57"/>
            <p:cNvGrpSpPr/>
            <p:nvPr/>
          </p:nvGrpSpPr>
          <p:grpSpPr>
            <a:xfrm>
              <a:off x="4252606" y="1496185"/>
              <a:ext cx="324721" cy="463587"/>
              <a:chOff x="4252606" y="1496185"/>
              <a:chExt cx="324721" cy="463587"/>
            </a:xfrm>
          </p:grpSpPr>
          <p:grpSp>
            <p:nvGrpSpPr>
              <p:cNvPr id="3267" name="Google Shape;3267;p57"/>
              <p:cNvGrpSpPr/>
              <p:nvPr/>
            </p:nvGrpSpPr>
            <p:grpSpPr>
              <a:xfrm>
                <a:off x="4290828" y="1496185"/>
                <a:ext cx="286500" cy="361376"/>
                <a:chOff x="4290828" y="1496185"/>
                <a:chExt cx="286500" cy="361376"/>
              </a:xfrm>
            </p:grpSpPr>
            <p:cxnSp>
              <p:nvCxnSpPr>
                <p:cNvPr id="3268" name="Google Shape;3268;p57"/>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269" name="Google Shape;3269;p57"/>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0" name="Google Shape;3270;p57"/>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1" name="Google Shape;3271;p57"/>
            <p:cNvGrpSpPr/>
            <p:nvPr/>
          </p:nvGrpSpPr>
          <p:grpSpPr>
            <a:xfrm>
              <a:off x="4613643" y="1763716"/>
              <a:ext cx="325308" cy="439200"/>
              <a:chOff x="4613643" y="1763716"/>
              <a:chExt cx="325308" cy="439200"/>
            </a:xfrm>
          </p:grpSpPr>
          <p:grpSp>
            <p:nvGrpSpPr>
              <p:cNvPr id="3272" name="Google Shape;3272;p57"/>
              <p:cNvGrpSpPr/>
              <p:nvPr/>
            </p:nvGrpSpPr>
            <p:grpSpPr>
              <a:xfrm>
                <a:off x="4652451" y="1879538"/>
                <a:ext cx="286500" cy="323378"/>
                <a:chOff x="4652451" y="1879538"/>
                <a:chExt cx="286500" cy="323378"/>
              </a:xfrm>
            </p:grpSpPr>
            <p:cxnSp>
              <p:nvCxnSpPr>
                <p:cNvPr id="3273" name="Google Shape;3273;p57"/>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274" name="Google Shape;3274;p57"/>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5" name="Google Shape;3275;p57"/>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76" name="Google Shape;3276;p57"/>
          <p:cNvGrpSpPr/>
          <p:nvPr/>
        </p:nvGrpSpPr>
        <p:grpSpPr>
          <a:xfrm>
            <a:off x="3417981" y="2143759"/>
            <a:ext cx="1652173" cy="391517"/>
            <a:chOff x="3512551" y="2358270"/>
            <a:chExt cx="1597383" cy="378533"/>
          </a:xfrm>
        </p:grpSpPr>
        <p:cxnSp>
          <p:nvCxnSpPr>
            <p:cNvPr id="3277" name="Google Shape;3277;p57"/>
            <p:cNvCxnSpPr>
              <a:stCxn id="3278" idx="6"/>
              <a:endCxn id="3279"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280" name="Google Shape;3280;p57"/>
            <p:cNvGrpSpPr/>
            <p:nvPr/>
          </p:nvGrpSpPr>
          <p:grpSpPr>
            <a:xfrm>
              <a:off x="3512551" y="2358270"/>
              <a:ext cx="225647" cy="307714"/>
              <a:chOff x="2182679" y="2004714"/>
              <a:chExt cx="792300" cy="1080458"/>
            </a:xfrm>
          </p:grpSpPr>
          <p:cxnSp>
            <p:nvCxnSpPr>
              <p:cNvPr id="3281" name="Google Shape;3281;p57"/>
              <p:cNvCxnSpPr>
                <a:stCxn id="3282"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278" name="Google Shape;3278;p57"/>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7"/>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3" name="Google Shape;3283;p57"/>
            <p:cNvGrpSpPr/>
            <p:nvPr/>
          </p:nvGrpSpPr>
          <p:grpSpPr>
            <a:xfrm>
              <a:off x="3969644" y="2440153"/>
              <a:ext cx="225853" cy="296651"/>
              <a:chOff x="3775710" y="1729289"/>
              <a:chExt cx="136500" cy="179289"/>
            </a:xfrm>
          </p:grpSpPr>
          <p:cxnSp>
            <p:nvCxnSpPr>
              <p:cNvPr id="3284" name="Google Shape;3284;p57"/>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285" name="Google Shape;3285;p57"/>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7"/>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7" name="Google Shape;3287;p57"/>
            <p:cNvGrpSpPr/>
            <p:nvPr/>
          </p:nvGrpSpPr>
          <p:grpSpPr>
            <a:xfrm>
              <a:off x="4427051" y="2358270"/>
              <a:ext cx="225647" cy="307714"/>
              <a:chOff x="5393704" y="2004714"/>
              <a:chExt cx="792300" cy="1080458"/>
            </a:xfrm>
          </p:grpSpPr>
          <p:cxnSp>
            <p:nvCxnSpPr>
              <p:cNvPr id="3288" name="Google Shape;3288;p57"/>
              <p:cNvCxnSpPr>
                <a:stCxn id="3289"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290" name="Google Shape;3290;p57"/>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7"/>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1" name="Google Shape;3291;p57"/>
            <p:cNvGrpSpPr/>
            <p:nvPr/>
          </p:nvGrpSpPr>
          <p:grpSpPr>
            <a:xfrm>
              <a:off x="4884287" y="2440252"/>
              <a:ext cx="225647" cy="296532"/>
              <a:chOff x="6999166" y="2292572"/>
              <a:chExt cx="792300" cy="1041192"/>
            </a:xfrm>
          </p:grpSpPr>
          <p:cxnSp>
            <p:nvCxnSpPr>
              <p:cNvPr id="3292" name="Google Shape;3292;p57"/>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279" name="Google Shape;3279;p57"/>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7"/>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4" name="Google Shape;3294;p57"/>
          <p:cNvGrpSpPr/>
          <p:nvPr/>
        </p:nvGrpSpPr>
        <p:grpSpPr>
          <a:xfrm>
            <a:off x="6838789" y="979959"/>
            <a:ext cx="1581844" cy="732818"/>
            <a:chOff x="634175" y="2986275"/>
            <a:chExt cx="3147949" cy="1458344"/>
          </a:xfrm>
        </p:grpSpPr>
        <p:cxnSp>
          <p:nvCxnSpPr>
            <p:cNvPr id="3295" name="Google Shape;3295;p57"/>
            <p:cNvCxnSpPr>
              <a:stCxn id="3296" idx="4"/>
              <a:endCxn id="3297"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298" name="Google Shape;3298;p57"/>
            <p:cNvCxnSpPr>
              <a:stCxn id="3297" idx="0"/>
              <a:endCxn id="3299"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300" name="Google Shape;3300;p57"/>
            <p:cNvCxnSpPr>
              <a:stCxn id="3299" idx="4"/>
              <a:endCxn id="3301"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302" name="Google Shape;3302;p57"/>
            <p:cNvCxnSpPr>
              <a:stCxn id="3301" idx="0"/>
              <a:endCxn id="3303"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303" name="Google Shape;3303;p57"/>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99" name="Google Shape;3299;p57"/>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96" name="Google Shape;3296;p57"/>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01" name="Google Shape;3301;p57"/>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97" name="Google Shape;3297;p57"/>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304" name="Google Shape;3304;p57"/>
          <p:cNvGrpSpPr/>
          <p:nvPr/>
        </p:nvGrpSpPr>
        <p:grpSpPr>
          <a:xfrm>
            <a:off x="3406504" y="2674269"/>
            <a:ext cx="1675128" cy="313674"/>
            <a:chOff x="998425" y="1182125"/>
            <a:chExt cx="1065400" cy="199500"/>
          </a:xfrm>
        </p:grpSpPr>
        <p:sp>
          <p:nvSpPr>
            <p:cNvPr id="3305" name="Google Shape;3305;p57"/>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7"/>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7"/>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7"/>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7"/>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0" name="Google Shape;3310;p57"/>
          <p:cNvGrpSpPr/>
          <p:nvPr/>
        </p:nvGrpSpPr>
        <p:grpSpPr>
          <a:xfrm>
            <a:off x="3406503" y="3630235"/>
            <a:ext cx="1675129" cy="525345"/>
            <a:chOff x="5194708" y="3484366"/>
            <a:chExt cx="3148148" cy="987304"/>
          </a:xfrm>
        </p:grpSpPr>
        <p:grpSp>
          <p:nvGrpSpPr>
            <p:cNvPr id="3311" name="Google Shape;3311;p57"/>
            <p:cNvGrpSpPr/>
            <p:nvPr/>
          </p:nvGrpSpPr>
          <p:grpSpPr>
            <a:xfrm>
              <a:off x="7531521" y="3484366"/>
              <a:ext cx="811335" cy="987304"/>
              <a:chOff x="3379425" y="1617275"/>
              <a:chExt cx="1090650" cy="1327200"/>
            </a:xfrm>
          </p:grpSpPr>
          <p:sp>
            <p:nvSpPr>
              <p:cNvPr id="3312" name="Google Shape;3312;p57"/>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7"/>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7"/>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5" name="Google Shape;3315;p57"/>
            <p:cNvGrpSpPr/>
            <p:nvPr/>
          </p:nvGrpSpPr>
          <p:grpSpPr>
            <a:xfrm>
              <a:off x="6752546" y="3484366"/>
              <a:ext cx="811428" cy="987304"/>
              <a:chOff x="2332275" y="1617275"/>
              <a:chExt cx="1090775" cy="1327200"/>
            </a:xfrm>
          </p:grpSpPr>
          <p:sp>
            <p:nvSpPr>
              <p:cNvPr id="3316" name="Google Shape;3316;p57"/>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7"/>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7"/>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9" name="Google Shape;3319;p57"/>
            <p:cNvGrpSpPr/>
            <p:nvPr/>
          </p:nvGrpSpPr>
          <p:grpSpPr>
            <a:xfrm>
              <a:off x="5973664" y="3484366"/>
              <a:ext cx="811335" cy="987304"/>
              <a:chOff x="1285250" y="1617275"/>
              <a:chExt cx="1090650" cy="1327200"/>
            </a:xfrm>
          </p:grpSpPr>
          <p:sp>
            <p:nvSpPr>
              <p:cNvPr id="3320" name="Google Shape;3320;p57"/>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7"/>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7"/>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3" name="Google Shape;3323;p57"/>
            <p:cNvGrpSpPr/>
            <p:nvPr/>
          </p:nvGrpSpPr>
          <p:grpSpPr>
            <a:xfrm>
              <a:off x="5194708" y="3484366"/>
              <a:ext cx="811409" cy="987304"/>
              <a:chOff x="238125" y="1617275"/>
              <a:chExt cx="1090750" cy="1327200"/>
            </a:xfrm>
          </p:grpSpPr>
          <p:sp>
            <p:nvSpPr>
              <p:cNvPr id="3324" name="Google Shape;3324;p57"/>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7"/>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7"/>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27" name="Google Shape;3327;p57"/>
          <p:cNvGrpSpPr/>
          <p:nvPr/>
        </p:nvGrpSpPr>
        <p:grpSpPr>
          <a:xfrm>
            <a:off x="6840188" y="2276124"/>
            <a:ext cx="1579046" cy="522230"/>
            <a:chOff x="6853641" y="2534077"/>
            <a:chExt cx="1515545" cy="501229"/>
          </a:xfrm>
        </p:grpSpPr>
        <p:grpSp>
          <p:nvGrpSpPr>
            <p:cNvPr id="3328" name="Google Shape;3328;p57"/>
            <p:cNvGrpSpPr/>
            <p:nvPr/>
          </p:nvGrpSpPr>
          <p:grpSpPr>
            <a:xfrm>
              <a:off x="6853641" y="2618923"/>
              <a:ext cx="1515545" cy="324556"/>
              <a:chOff x="6853641" y="2618923"/>
              <a:chExt cx="1515545" cy="324556"/>
            </a:xfrm>
          </p:grpSpPr>
          <p:sp>
            <p:nvSpPr>
              <p:cNvPr id="3329" name="Google Shape;3329;p57"/>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7"/>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7"/>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7"/>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7"/>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4" name="Google Shape;3334;p57"/>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7"/>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7"/>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7"/>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7"/>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9" name="Google Shape;3339;p57"/>
          <p:cNvGrpSpPr/>
          <p:nvPr/>
        </p:nvGrpSpPr>
        <p:grpSpPr>
          <a:xfrm>
            <a:off x="3435080" y="3151165"/>
            <a:ext cx="1617976" cy="346616"/>
            <a:chOff x="1808063" y="4294338"/>
            <a:chExt cx="3370782" cy="721817"/>
          </a:xfrm>
        </p:grpSpPr>
        <p:sp>
          <p:nvSpPr>
            <p:cNvPr id="3340" name="Google Shape;3340;p57"/>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7"/>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7"/>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7"/>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7"/>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7"/>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7"/>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7"/>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7"/>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7"/>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0" name="Google Shape;3350;p57"/>
          <p:cNvGrpSpPr/>
          <p:nvPr/>
        </p:nvGrpSpPr>
        <p:grpSpPr>
          <a:xfrm>
            <a:off x="5261076" y="3817915"/>
            <a:ext cx="1417067" cy="350605"/>
            <a:chOff x="4234950" y="2101012"/>
            <a:chExt cx="4219974" cy="1044090"/>
          </a:xfrm>
        </p:grpSpPr>
        <p:sp>
          <p:nvSpPr>
            <p:cNvPr id="3351" name="Google Shape;3351;p57"/>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7"/>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7"/>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7"/>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7"/>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7"/>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7"/>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7"/>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7"/>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7"/>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7"/>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7"/>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7"/>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7"/>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7"/>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7"/>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7" name="Google Shape;3367;p57"/>
          <p:cNvGrpSpPr/>
          <p:nvPr/>
        </p:nvGrpSpPr>
        <p:grpSpPr>
          <a:xfrm>
            <a:off x="6836548" y="1808672"/>
            <a:ext cx="1586327" cy="371557"/>
            <a:chOff x="1247650" y="2075423"/>
            <a:chExt cx="6648477" cy="1557238"/>
          </a:xfrm>
        </p:grpSpPr>
        <p:sp>
          <p:nvSpPr>
            <p:cNvPr id="3368" name="Google Shape;3368;p57"/>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7"/>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7"/>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7"/>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7"/>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7"/>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4" name="Google Shape;3374;p57"/>
          <p:cNvGrpSpPr/>
          <p:nvPr/>
        </p:nvGrpSpPr>
        <p:grpSpPr>
          <a:xfrm>
            <a:off x="5267818" y="961862"/>
            <a:ext cx="1415601" cy="1648533"/>
            <a:chOff x="1839112" y="2209163"/>
            <a:chExt cx="1918159" cy="2233784"/>
          </a:xfrm>
        </p:grpSpPr>
        <p:sp>
          <p:nvSpPr>
            <p:cNvPr id="3375" name="Google Shape;3375;p57"/>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7"/>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7"/>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78" name="Google Shape;3378;p57"/>
            <p:cNvCxnSpPr>
              <a:stCxn id="3375" idx="6"/>
              <a:endCxn id="3376"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379" name="Google Shape;3379;p57"/>
            <p:cNvCxnSpPr>
              <a:stCxn id="3376" idx="4"/>
              <a:endCxn id="3380"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381" name="Google Shape;3381;p57"/>
            <p:cNvCxnSpPr>
              <a:stCxn id="3380" idx="6"/>
              <a:endCxn id="3377"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382" name="Google Shape;3382;p57"/>
            <p:cNvCxnSpPr>
              <a:stCxn id="3377" idx="4"/>
              <a:endCxn id="3383"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380" name="Google Shape;3380;p57"/>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7"/>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7"/>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85" name="Google Shape;3385;p57"/>
            <p:cNvCxnSpPr>
              <a:endCxn id="3384"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386" name="Google Shape;3386;p57"/>
          <p:cNvGrpSpPr/>
          <p:nvPr/>
        </p:nvGrpSpPr>
        <p:grpSpPr>
          <a:xfrm>
            <a:off x="3425084" y="979946"/>
            <a:ext cx="1637968" cy="154942"/>
            <a:chOff x="238125" y="2506075"/>
            <a:chExt cx="7115411" cy="673075"/>
          </a:xfrm>
        </p:grpSpPr>
        <p:sp>
          <p:nvSpPr>
            <p:cNvPr id="3387" name="Google Shape;3387;p57"/>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7"/>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7"/>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7"/>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7"/>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2" name="Google Shape;3392;p57"/>
          <p:cNvGrpSpPr/>
          <p:nvPr/>
        </p:nvGrpSpPr>
        <p:grpSpPr>
          <a:xfrm>
            <a:off x="1965820" y="1294664"/>
            <a:ext cx="1262932" cy="785408"/>
            <a:chOff x="548861" y="389676"/>
            <a:chExt cx="3843371" cy="2390163"/>
          </a:xfrm>
        </p:grpSpPr>
        <p:cxnSp>
          <p:nvCxnSpPr>
            <p:cNvPr id="3393" name="Google Shape;3393;p57"/>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394" name="Google Shape;3394;p57"/>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395" name="Google Shape;3395;p57"/>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396" name="Google Shape;3396;p57"/>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397" name="Google Shape;3397;p57"/>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398" name="Google Shape;3398;p57"/>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99" name="Google Shape;3399;p57"/>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400" name="Google Shape;3400;p57"/>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7"/>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7"/>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7"/>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7"/>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7"/>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6" name="Google Shape;3406;p57"/>
          <p:cNvGrpSpPr/>
          <p:nvPr/>
        </p:nvGrpSpPr>
        <p:grpSpPr>
          <a:xfrm>
            <a:off x="753952" y="2401541"/>
            <a:ext cx="1412054" cy="633562"/>
            <a:chOff x="1187400" y="2529299"/>
            <a:chExt cx="6769193" cy="2241903"/>
          </a:xfrm>
        </p:grpSpPr>
        <p:sp>
          <p:nvSpPr>
            <p:cNvPr id="3407" name="Google Shape;3407;p57"/>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408" name="Google Shape;3408;p57"/>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09" name="Google Shape;3409;p57"/>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10" name="Google Shape;3410;p57"/>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11" name="Google Shape;3411;p57"/>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12" name="Google Shape;3412;p57"/>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13" name="Google Shape;3413;p57"/>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414" name="Google Shape;3414;p57"/>
            <p:cNvCxnSpPr>
              <a:stCxn id="3407" idx="2"/>
              <a:endCxn id="3408"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15" name="Google Shape;3415;p57"/>
            <p:cNvCxnSpPr>
              <a:stCxn id="3409" idx="0"/>
              <a:endCxn id="3407"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16" name="Google Shape;3416;p57"/>
            <p:cNvCxnSpPr>
              <a:stCxn id="3409" idx="2"/>
              <a:endCxn id="3411"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17" name="Google Shape;3417;p57"/>
            <p:cNvCxnSpPr>
              <a:stCxn id="3410" idx="0"/>
              <a:endCxn id="3409"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18" name="Google Shape;3418;p57"/>
            <p:cNvCxnSpPr>
              <a:stCxn id="3408" idx="2"/>
              <a:endCxn id="3413"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19" name="Google Shape;3419;p57"/>
            <p:cNvCxnSpPr>
              <a:stCxn id="3412" idx="0"/>
              <a:endCxn id="3408"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420" name="Google Shape;3420;p57"/>
          <p:cNvGrpSpPr/>
          <p:nvPr/>
        </p:nvGrpSpPr>
        <p:grpSpPr>
          <a:xfrm>
            <a:off x="6840198" y="2894250"/>
            <a:ext cx="1579035" cy="540873"/>
            <a:chOff x="6895650" y="3126697"/>
            <a:chExt cx="1436662" cy="492105"/>
          </a:xfrm>
        </p:grpSpPr>
        <p:sp>
          <p:nvSpPr>
            <p:cNvPr id="3421" name="Google Shape;3421;p57"/>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7"/>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7"/>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7"/>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7"/>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6" name="Google Shape;3426;p57"/>
            <p:cNvGrpSpPr/>
            <p:nvPr/>
          </p:nvGrpSpPr>
          <p:grpSpPr>
            <a:xfrm>
              <a:off x="6995957" y="3335810"/>
              <a:ext cx="1230393" cy="71754"/>
              <a:chOff x="6995957" y="3287964"/>
              <a:chExt cx="1230393" cy="71754"/>
            </a:xfrm>
          </p:grpSpPr>
          <p:sp>
            <p:nvSpPr>
              <p:cNvPr id="3427" name="Google Shape;3427;p57"/>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7"/>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7"/>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7"/>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7"/>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32" name="Google Shape;3432;p57"/>
          <p:cNvGrpSpPr/>
          <p:nvPr/>
        </p:nvGrpSpPr>
        <p:grpSpPr>
          <a:xfrm>
            <a:off x="6838780" y="3531013"/>
            <a:ext cx="1581862" cy="650625"/>
            <a:chOff x="6777990" y="3710194"/>
            <a:chExt cx="1646915" cy="677382"/>
          </a:xfrm>
        </p:grpSpPr>
        <p:grpSp>
          <p:nvGrpSpPr>
            <p:cNvPr id="3433" name="Google Shape;3433;p57"/>
            <p:cNvGrpSpPr/>
            <p:nvPr/>
          </p:nvGrpSpPr>
          <p:grpSpPr>
            <a:xfrm>
              <a:off x="6777990" y="3874492"/>
              <a:ext cx="411129" cy="513083"/>
              <a:chOff x="6777990" y="3874492"/>
              <a:chExt cx="411129" cy="513083"/>
            </a:xfrm>
          </p:grpSpPr>
          <p:cxnSp>
            <p:nvCxnSpPr>
              <p:cNvPr id="3434" name="Google Shape;3434;p57"/>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35" name="Google Shape;3435;p57"/>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6" name="Google Shape;3436;p57"/>
            <p:cNvGrpSpPr/>
            <p:nvPr/>
          </p:nvGrpSpPr>
          <p:grpSpPr>
            <a:xfrm>
              <a:off x="7188425" y="3710194"/>
              <a:ext cx="411123" cy="520535"/>
              <a:chOff x="7188425" y="3710194"/>
              <a:chExt cx="411123" cy="520535"/>
            </a:xfrm>
          </p:grpSpPr>
          <p:cxnSp>
            <p:nvCxnSpPr>
              <p:cNvPr id="3437" name="Google Shape;3437;p57"/>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38" name="Google Shape;3438;p57"/>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9" name="Google Shape;3439;p57"/>
            <p:cNvGrpSpPr/>
            <p:nvPr/>
          </p:nvGrpSpPr>
          <p:grpSpPr>
            <a:xfrm>
              <a:off x="7603341" y="3874492"/>
              <a:ext cx="411474" cy="513083"/>
              <a:chOff x="7603341" y="3874492"/>
              <a:chExt cx="411474" cy="513083"/>
            </a:xfrm>
          </p:grpSpPr>
          <p:cxnSp>
            <p:nvCxnSpPr>
              <p:cNvPr id="3440" name="Google Shape;3440;p57"/>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41" name="Google Shape;3441;p57"/>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2" name="Google Shape;3442;p57"/>
            <p:cNvGrpSpPr/>
            <p:nvPr/>
          </p:nvGrpSpPr>
          <p:grpSpPr>
            <a:xfrm>
              <a:off x="8013776" y="3722847"/>
              <a:ext cx="411129" cy="507881"/>
              <a:chOff x="8013776" y="3722847"/>
              <a:chExt cx="411129" cy="507881"/>
            </a:xfrm>
          </p:grpSpPr>
          <p:cxnSp>
            <p:nvCxnSpPr>
              <p:cNvPr id="3443" name="Google Shape;3443;p57"/>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444" name="Google Shape;3444;p57"/>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45" name="Google Shape;3445;p57"/>
          <p:cNvGrpSpPr/>
          <p:nvPr/>
        </p:nvGrpSpPr>
        <p:grpSpPr>
          <a:xfrm>
            <a:off x="5258295" y="2703853"/>
            <a:ext cx="1421889" cy="1020603"/>
            <a:chOff x="5190863" y="2824811"/>
            <a:chExt cx="1544860" cy="1108869"/>
          </a:xfrm>
        </p:grpSpPr>
        <p:grpSp>
          <p:nvGrpSpPr>
            <p:cNvPr id="3446" name="Google Shape;3446;p57"/>
            <p:cNvGrpSpPr/>
            <p:nvPr/>
          </p:nvGrpSpPr>
          <p:grpSpPr>
            <a:xfrm>
              <a:off x="5938695" y="3176919"/>
              <a:ext cx="685761" cy="404739"/>
              <a:chOff x="5938695" y="3176919"/>
              <a:chExt cx="685761" cy="404739"/>
            </a:xfrm>
          </p:grpSpPr>
          <p:grpSp>
            <p:nvGrpSpPr>
              <p:cNvPr id="3447" name="Google Shape;3447;p57"/>
              <p:cNvGrpSpPr/>
              <p:nvPr/>
            </p:nvGrpSpPr>
            <p:grpSpPr>
              <a:xfrm>
                <a:off x="5938695" y="3176919"/>
                <a:ext cx="685761" cy="404739"/>
                <a:chOff x="5938695" y="3176919"/>
                <a:chExt cx="685761" cy="404739"/>
              </a:xfrm>
            </p:grpSpPr>
            <p:sp>
              <p:nvSpPr>
                <p:cNvPr id="3448" name="Google Shape;3448;p57"/>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7"/>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0" name="Google Shape;3450;p57"/>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1" name="Google Shape;3451;p57"/>
            <p:cNvGrpSpPr/>
            <p:nvPr/>
          </p:nvGrpSpPr>
          <p:grpSpPr>
            <a:xfrm>
              <a:off x="5305233" y="3176835"/>
              <a:ext cx="685971" cy="404655"/>
              <a:chOff x="5305233" y="3176835"/>
              <a:chExt cx="685971" cy="404655"/>
            </a:xfrm>
          </p:grpSpPr>
          <p:grpSp>
            <p:nvGrpSpPr>
              <p:cNvPr id="3452" name="Google Shape;3452;p57"/>
              <p:cNvGrpSpPr/>
              <p:nvPr/>
            </p:nvGrpSpPr>
            <p:grpSpPr>
              <a:xfrm>
                <a:off x="5305233" y="3176835"/>
                <a:ext cx="685971" cy="404655"/>
                <a:chOff x="5305233" y="3176835"/>
                <a:chExt cx="685971" cy="404655"/>
              </a:xfrm>
            </p:grpSpPr>
            <p:sp>
              <p:nvSpPr>
                <p:cNvPr id="3453" name="Google Shape;3453;p57"/>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7"/>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5" name="Google Shape;3455;p57"/>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6" name="Google Shape;3456;p57"/>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7" name="Google Shape;3457;p57"/>
            <p:cNvGrpSpPr/>
            <p:nvPr/>
          </p:nvGrpSpPr>
          <p:grpSpPr>
            <a:xfrm>
              <a:off x="5657361" y="2824811"/>
              <a:ext cx="1078361" cy="404655"/>
              <a:chOff x="5657361" y="2824811"/>
              <a:chExt cx="1078361" cy="404655"/>
            </a:xfrm>
          </p:grpSpPr>
          <p:grpSp>
            <p:nvGrpSpPr>
              <p:cNvPr id="3458" name="Google Shape;3458;p57"/>
              <p:cNvGrpSpPr/>
              <p:nvPr/>
            </p:nvGrpSpPr>
            <p:grpSpPr>
              <a:xfrm>
                <a:off x="5657361" y="2824811"/>
                <a:ext cx="1078361" cy="404655"/>
                <a:chOff x="5657361" y="2824811"/>
                <a:chExt cx="1078361" cy="404655"/>
              </a:xfrm>
            </p:grpSpPr>
            <p:grpSp>
              <p:nvGrpSpPr>
                <p:cNvPr id="3459" name="Google Shape;3459;p57"/>
                <p:cNvGrpSpPr/>
                <p:nvPr/>
              </p:nvGrpSpPr>
              <p:grpSpPr>
                <a:xfrm>
                  <a:off x="5938485" y="2824811"/>
                  <a:ext cx="797237" cy="404655"/>
                  <a:chOff x="5938485" y="2824811"/>
                  <a:chExt cx="797237" cy="404655"/>
                </a:xfrm>
              </p:grpSpPr>
              <p:sp>
                <p:nvSpPr>
                  <p:cNvPr id="3460" name="Google Shape;3460;p57"/>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7"/>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2" name="Google Shape;3462;p57"/>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3" name="Google Shape;3463;p57"/>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4" name="Google Shape;3464;p57"/>
            <p:cNvGrpSpPr/>
            <p:nvPr/>
          </p:nvGrpSpPr>
          <p:grpSpPr>
            <a:xfrm>
              <a:off x="5190863" y="3528942"/>
              <a:ext cx="1078026" cy="404739"/>
              <a:chOff x="5190863" y="3528942"/>
              <a:chExt cx="1078026" cy="404739"/>
            </a:xfrm>
          </p:grpSpPr>
          <p:sp>
            <p:nvSpPr>
              <p:cNvPr id="3465" name="Google Shape;3465;p57"/>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6" name="Google Shape;3466;p57"/>
              <p:cNvGrpSpPr/>
              <p:nvPr/>
            </p:nvGrpSpPr>
            <p:grpSpPr>
              <a:xfrm>
                <a:off x="5190863" y="3528942"/>
                <a:ext cx="1078026" cy="404739"/>
                <a:chOff x="5190863" y="3528942"/>
                <a:chExt cx="1078026" cy="404739"/>
              </a:xfrm>
            </p:grpSpPr>
            <p:sp>
              <p:nvSpPr>
                <p:cNvPr id="3467" name="Google Shape;3467;p57"/>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7"/>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69" name="Google Shape;3469;p57"/>
          <p:cNvGrpSpPr/>
          <p:nvPr/>
        </p:nvGrpSpPr>
        <p:grpSpPr>
          <a:xfrm>
            <a:off x="724302" y="1268321"/>
            <a:ext cx="1086719" cy="879487"/>
            <a:chOff x="803162" y="1474292"/>
            <a:chExt cx="1086719" cy="879487"/>
          </a:xfrm>
        </p:grpSpPr>
        <p:grpSp>
          <p:nvGrpSpPr>
            <p:cNvPr id="3470" name="Google Shape;3470;p57"/>
            <p:cNvGrpSpPr/>
            <p:nvPr/>
          </p:nvGrpSpPr>
          <p:grpSpPr>
            <a:xfrm>
              <a:off x="803162" y="1625948"/>
              <a:ext cx="445856" cy="576579"/>
              <a:chOff x="803162" y="1625948"/>
              <a:chExt cx="445856" cy="576579"/>
            </a:xfrm>
          </p:grpSpPr>
          <p:sp>
            <p:nvSpPr>
              <p:cNvPr id="3471" name="Google Shape;3471;p57"/>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2" name="Google Shape;3472;p57"/>
              <p:cNvGrpSpPr/>
              <p:nvPr/>
            </p:nvGrpSpPr>
            <p:grpSpPr>
              <a:xfrm>
                <a:off x="1056023" y="1625948"/>
                <a:ext cx="192995" cy="576579"/>
                <a:chOff x="1056023" y="1625948"/>
                <a:chExt cx="192995" cy="576579"/>
              </a:xfrm>
            </p:grpSpPr>
            <p:sp>
              <p:nvSpPr>
                <p:cNvPr id="3473" name="Google Shape;3473;p57"/>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7"/>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7"/>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7"/>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7"/>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78" name="Google Shape;3478;p57"/>
            <p:cNvGrpSpPr/>
            <p:nvPr/>
          </p:nvGrpSpPr>
          <p:grpSpPr>
            <a:xfrm>
              <a:off x="1371406" y="1474292"/>
              <a:ext cx="518475" cy="879487"/>
              <a:chOff x="1398231" y="1474292"/>
              <a:chExt cx="518475" cy="879487"/>
            </a:xfrm>
          </p:grpSpPr>
          <p:grpSp>
            <p:nvGrpSpPr>
              <p:cNvPr id="3479" name="Google Shape;3479;p57"/>
              <p:cNvGrpSpPr/>
              <p:nvPr/>
            </p:nvGrpSpPr>
            <p:grpSpPr>
              <a:xfrm>
                <a:off x="1398231" y="1474292"/>
                <a:ext cx="518475" cy="341643"/>
                <a:chOff x="1398231" y="1474292"/>
                <a:chExt cx="518475" cy="341643"/>
              </a:xfrm>
            </p:grpSpPr>
            <p:sp>
              <p:nvSpPr>
                <p:cNvPr id="3480" name="Google Shape;3480;p57"/>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1" name="Google Shape;3481;p57"/>
                <p:cNvGrpSpPr/>
                <p:nvPr/>
              </p:nvGrpSpPr>
              <p:grpSpPr>
                <a:xfrm>
                  <a:off x="1616453" y="1474292"/>
                  <a:ext cx="300253" cy="341643"/>
                  <a:chOff x="1616453" y="1475379"/>
                  <a:chExt cx="300253" cy="341643"/>
                </a:xfrm>
              </p:grpSpPr>
              <p:sp>
                <p:nvSpPr>
                  <p:cNvPr id="3482" name="Google Shape;3482;p57"/>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7"/>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7"/>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7"/>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7"/>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7"/>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7"/>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9" name="Google Shape;3489;p57"/>
                  <p:cNvGrpSpPr/>
                  <p:nvPr/>
                </p:nvGrpSpPr>
                <p:grpSpPr>
                  <a:xfrm>
                    <a:off x="1839639" y="1475379"/>
                    <a:ext cx="77067" cy="341643"/>
                    <a:chOff x="1839639" y="1475379"/>
                    <a:chExt cx="77067" cy="341643"/>
                  </a:xfrm>
                </p:grpSpPr>
                <p:sp>
                  <p:nvSpPr>
                    <p:cNvPr id="3490" name="Google Shape;3490;p57"/>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7"/>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92" name="Google Shape;3492;p57"/>
              <p:cNvGrpSpPr/>
              <p:nvPr/>
            </p:nvGrpSpPr>
            <p:grpSpPr>
              <a:xfrm>
                <a:off x="1398451" y="2012951"/>
                <a:ext cx="518255" cy="340828"/>
                <a:chOff x="1398451" y="2012951"/>
                <a:chExt cx="518255" cy="340828"/>
              </a:xfrm>
            </p:grpSpPr>
            <p:sp>
              <p:nvSpPr>
                <p:cNvPr id="3493" name="Google Shape;3493;p57"/>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4" name="Google Shape;3494;p57"/>
                <p:cNvGrpSpPr/>
                <p:nvPr/>
              </p:nvGrpSpPr>
              <p:grpSpPr>
                <a:xfrm>
                  <a:off x="1616453" y="2012951"/>
                  <a:ext cx="300253" cy="340828"/>
                  <a:chOff x="1616453" y="2013538"/>
                  <a:chExt cx="300253" cy="340828"/>
                </a:xfrm>
              </p:grpSpPr>
              <p:sp>
                <p:nvSpPr>
                  <p:cNvPr id="3495" name="Google Shape;3495;p57"/>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7"/>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7"/>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7"/>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7"/>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7"/>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7"/>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2" name="Google Shape;3502;p57"/>
                  <p:cNvGrpSpPr/>
                  <p:nvPr/>
                </p:nvGrpSpPr>
                <p:grpSpPr>
                  <a:xfrm>
                    <a:off x="1839639" y="2013538"/>
                    <a:ext cx="77067" cy="340828"/>
                    <a:chOff x="1839639" y="2013538"/>
                    <a:chExt cx="77067" cy="340828"/>
                  </a:xfrm>
                </p:grpSpPr>
                <p:sp>
                  <p:nvSpPr>
                    <p:cNvPr id="3503" name="Google Shape;3503;p57"/>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7"/>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505" name="Google Shape;3505;p57"/>
          <p:cNvGrpSpPr/>
          <p:nvPr/>
        </p:nvGrpSpPr>
        <p:grpSpPr>
          <a:xfrm>
            <a:off x="721126" y="3399508"/>
            <a:ext cx="1368681" cy="682918"/>
            <a:chOff x="724986" y="3605478"/>
            <a:chExt cx="1368681" cy="682918"/>
          </a:xfrm>
        </p:grpSpPr>
        <p:grpSp>
          <p:nvGrpSpPr>
            <p:cNvPr id="3506" name="Google Shape;3506;p57"/>
            <p:cNvGrpSpPr/>
            <p:nvPr/>
          </p:nvGrpSpPr>
          <p:grpSpPr>
            <a:xfrm>
              <a:off x="1289102" y="3823629"/>
              <a:ext cx="240442" cy="250435"/>
              <a:chOff x="-165066" y="3843615"/>
              <a:chExt cx="221259" cy="230455"/>
            </a:xfrm>
          </p:grpSpPr>
          <p:sp>
            <p:nvSpPr>
              <p:cNvPr id="3507" name="Google Shape;3507;p57"/>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7"/>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7"/>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7"/>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7"/>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7"/>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7"/>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7"/>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7"/>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7"/>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7"/>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7"/>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7"/>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7"/>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7"/>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7"/>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7"/>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7"/>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7"/>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7"/>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7" name="Google Shape;3527;p57"/>
            <p:cNvGrpSpPr/>
            <p:nvPr/>
          </p:nvGrpSpPr>
          <p:grpSpPr>
            <a:xfrm>
              <a:off x="724986" y="3605478"/>
              <a:ext cx="1368681" cy="682918"/>
              <a:chOff x="724986" y="3605478"/>
              <a:chExt cx="1368681" cy="682918"/>
            </a:xfrm>
          </p:grpSpPr>
          <p:grpSp>
            <p:nvGrpSpPr>
              <p:cNvPr id="3528" name="Google Shape;3528;p57"/>
              <p:cNvGrpSpPr/>
              <p:nvPr/>
            </p:nvGrpSpPr>
            <p:grpSpPr>
              <a:xfrm>
                <a:off x="1498221" y="4047614"/>
                <a:ext cx="529172" cy="240783"/>
                <a:chOff x="1498221" y="4047614"/>
                <a:chExt cx="529172" cy="240783"/>
              </a:xfrm>
            </p:grpSpPr>
            <p:grpSp>
              <p:nvGrpSpPr>
                <p:cNvPr id="3529" name="Google Shape;3529;p57"/>
                <p:cNvGrpSpPr/>
                <p:nvPr/>
              </p:nvGrpSpPr>
              <p:grpSpPr>
                <a:xfrm>
                  <a:off x="1826655" y="4224370"/>
                  <a:ext cx="200738" cy="25631"/>
                  <a:chOff x="1826655" y="4224370"/>
                  <a:chExt cx="200738" cy="25631"/>
                </a:xfrm>
              </p:grpSpPr>
              <p:sp>
                <p:nvSpPr>
                  <p:cNvPr id="3530" name="Google Shape;3530;p57"/>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7"/>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2" name="Google Shape;3532;p57"/>
                <p:cNvGrpSpPr/>
                <p:nvPr/>
              </p:nvGrpSpPr>
              <p:grpSpPr>
                <a:xfrm>
                  <a:off x="1498221" y="4047614"/>
                  <a:ext cx="328444" cy="240783"/>
                  <a:chOff x="1498221" y="4047614"/>
                  <a:chExt cx="328444" cy="240783"/>
                </a:xfrm>
              </p:grpSpPr>
              <p:sp>
                <p:nvSpPr>
                  <p:cNvPr id="3533" name="Google Shape;3533;p57"/>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4" name="Google Shape;3534;p57"/>
                  <p:cNvGrpSpPr/>
                  <p:nvPr/>
                </p:nvGrpSpPr>
                <p:grpSpPr>
                  <a:xfrm>
                    <a:off x="1498221" y="4047614"/>
                    <a:ext cx="150566" cy="190416"/>
                    <a:chOff x="1498221" y="4047614"/>
                    <a:chExt cx="150566" cy="190416"/>
                  </a:xfrm>
                </p:grpSpPr>
                <p:sp>
                  <p:nvSpPr>
                    <p:cNvPr id="3535" name="Google Shape;3535;p57"/>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7"/>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37" name="Google Shape;3537;p57"/>
              <p:cNvGrpSpPr/>
              <p:nvPr/>
            </p:nvGrpSpPr>
            <p:grpSpPr>
              <a:xfrm>
                <a:off x="1560718" y="3800594"/>
                <a:ext cx="532948" cy="302090"/>
                <a:chOff x="1560718" y="3800594"/>
                <a:chExt cx="532948" cy="302090"/>
              </a:xfrm>
            </p:grpSpPr>
            <p:grpSp>
              <p:nvGrpSpPr>
                <p:cNvPr id="3538" name="Google Shape;3538;p57"/>
                <p:cNvGrpSpPr/>
                <p:nvPr/>
              </p:nvGrpSpPr>
              <p:grpSpPr>
                <a:xfrm>
                  <a:off x="1912179" y="3827344"/>
                  <a:ext cx="181487" cy="25631"/>
                  <a:chOff x="1912179" y="3827344"/>
                  <a:chExt cx="181487" cy="25631"/>
                </a:xfrm>
              </p:grpSpPr>
              <p:sp>
                <p:nvSpPr>
                  <p:cNvPr id="3539" name="Google Shape;3539;p57"/>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7"/>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1" name="Google Shape;3541;p57"/>
                <p:cNvGrpSpPr/>
                <p:nvPr/>
              </p:nvGrpSpPr>
              <p:grpSpPr>
                <a:xfrm>
                  <a:off x="1912179" y="4044505"/>
                  <a:ext cx="181487" cy="25622"/>
                  <a:chOff x="1912179" y="4044506"/>
                  <a:chExt cx="181487" cy="25622"/>
                </a:xfrm>
              </p:grpSpPr>
              <p:sp>
                <p:nvSpPr>
                  <p:cNvPr id="3542" name="Google Shape;3542;p57"/>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7"/>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4" name="Google Shape;3544;p57"/>
                <p:cNvGrpSpPr/>
                <p:nvPr/>
              </p:nvGrpSpPr>
              <p:grpSpPr>
                <a:xfrm>
                  <a:off x="1560718" y="3800594"/>
                  <a:ext cx="351472" cy="302090"/>
                  <a:chOff x="1560718" y="3800594"/>
                  <a:chExt cx="351472" cy="302090"/>
                </a:xfrm>
              </p:grpSpPr>
              <p:grpSp>
                <p:nvGrpSpPr>
                  <p:cNvPr id="3545" name="Google Shape;3545;p57"/>
                  <p:cNvGrpSpPr/>
                  <p:nvPr/>
                </p:nvGrpSpPr>
                <p:grpSpPr>
                  <a:xfrm>
                    <a:off x="1560718" y="3842857"/>
                    <a:ext cx="173586" cy="217131"/>
                    <a:chOff x="1560718" y="3842857"/>
                    <a:chExt cx="173586" cy="217131"/>
                  </a:xfrm>
                </p:grpSpPr>
                <p:sp>
                  <p:nvSpPr>
                    <p:cNvPr id="3546" name="Google Shape;3546;p57"/>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7"/>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7"/>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9" name="Google Shape;3549;p57"/>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7"/>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51" name="Google Shape;3551;p57"/>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2" name="Google Shape;3552;p57"/>
              <p:cNvGrpSpPr/>
              <p:nvPr/>
            </p:nvGrpSpPr>
            <p:grpSpPr>
              <a:xfrm>
                <a:off x="785350" y="3605478"/>
                <a:ext cx="535311" cy="249245"/>
                <a:chOff x="785350" y="3605478"/>
                <a:chExt cx="535311" cy="249245"/>
              </a:xfrm>
            </p:grpSpPr>
            <p:grpSp>
              <p:nvGrpSpPr>
                <p:cNvPr id="3553" name="Google Shape;3553;p57"/>
                <p:cNvGrpSpPr/>
                <p:nvPr/>
              </p:nvGrpSpPr>
              <p:grpSpPr>
                <a:xfrm>
                  <a:off x="785350" y="3605478"/>
                  <a:ext cx="376191" cy="102736"/>
                  <a:chOff x="785350" y="3605478"/>
                  <a:chExt cx="376191" cy="102736"/>
                </a:xfrm>
              </p:grpSpPr>
              <p:sp>
                <p:nvSpPr>
                  <p:cNvPr id="3554" name="Google Shape;3554;p57"/>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7"/>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7"/>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7" name="Google Shape;3557;p57"/>
                <p:cNvGrpSpPr/>
                <p:nvPr/>
              </p:nvGrpSpPr>
              <p:grpSpPr>
                <a:xfrm>
                  <a:off x="1161530" y="3655851"/>
                  <a:ext cx="159131" cy="198872"/>
                  <a:chOff x="1161530" y="3655851"/>
                  <a:chExt cx="159131" cy="198872"/>
                </a:xfrm>
              </p:grpSpPr>
              <p:sp>
                <p:nvSpPr>
                  <p:cNvPr id="3558" name="Google Shape;3558;p57"/>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7"/>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60" name="Google Shape;3560;p57"/>
              <p:cNvGrpSpPr/>
              <p:nvPr/>
            </p:nvGrpSpPr>
            <p:grpSpPr>
              <a:xfrm>
                <a:off x="785350" y="4047614"/>
                <a:ext cx="535311" cy="240783"/>
                <a:chOff x="785350" y="4047614"/>
                <a:chExt cx="535311" cy="240783"/>
              </a:xfrm>
            </p:grpSpPr>
            <p:grpSp>
              <p:nvGrpSpPr>
                <p:cNvPr id="3561" name="Google Shape;3561;p57"/>
                <p:cNvGrpSpPr/>
                <p:nvPr/>
              </p:nvGrpSpPr>
              <p:grpSpPr>
                <a:xfrm>
                  <a:off x="1161636" y="4047614"/>
                  <a:ext cx="159025" cy="190415"/>
                  <a:chOff x="1161636" y="4047614"/>
                  <a:chExt cx="159025" cy="190415"/>
                </a:xfrm>
              </p:grpSpPr>
              <p:sp>
                <p:nvSpPr>
                  <p:cNvPr id="3562" name="Google Shape;3562;p57"/>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7"/>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57"/>
                <p:cNvGrpSpPr/>
                <p:nvPr/>
              </p:nvGrpSpPr>
              <p:grpSpPr>
                <a:xfrm>
                  <a:off x="785350" y="4185661"/>
                  <a:ext cx="376191" cy="102736"/>
                  <a:chOff x="785350" y="4185661"/>
                  <a:chExt cx="376191" cy="102736"/>
                </a:xfrm>
              </p:grpSpPr>
              <p:sp>
                <p:nvSpPr>
                  <p:cNvPr id="3565" name="Google Shape;3565;p57"/>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7"/>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7"/>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68" name="Google Shape;3568;p57"/>
              <p:cNvGrpSpPr/>
              <p:nvPr/>
            </p:nvGrpSpPr>
            <p:grpSpPr>
              <a:xfrm>
                <a:off x="1501054" y="3605478"/>
                <a:ext cx="526340" cy="249240"/>
                <a:chOff x="1501054" y="3605478"/>
                <a:chExt cx="526340" cy="249240"/>
              </a:xfrm>
            </p:grpSpPr>
            <p:grpSp>
              <p:nvGrpSpPr>
                <p:cNvPr id="3569" name="Google Shape;3569;p57"/>
                <p:cNvGrpSpPr/>
                <p:nvPr/>
              </p:nvGrpSpPr>
              <p:grpSpPr>
                <a:xfrm>
                  <a:off x="1834208" y="3643867"/>
                  <a:ext cx="193185" cy="25622"/>
                  <a:chOff x="1834208" y="3643867"/>
                  <a:chExt cx="193185" cy="25622"/>
                </a:xfrm>
              </p:grpSpPr>
              <p:sp>
                <p:nvSpPr>
                  <p:cNvPr id="3570" name="Google Shape;3570;p57"/>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7"/>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2" name="Google Shape;3572;p57"/>
                <p:cNvGrpSpPr/>
                <p:nvPr/>
              </p:nvGrpSpPr>
              <p:grpSpPr>
                <a:xfrm>
                  <a:off x="1501054" y="3605478"/>
                  <a:ext cx="333165" cy="249240"/>
                  <a:chOff x="1501054" y="3605478"/>
                  <a:chExt cx="333165" cy="249240"/>
                </a:xfrm>
              </p:grpSpPr>
              <p:sp>
                <p:nvSpPr>
                  <p:cNvPr id="3573" name="Google Shape;3573;p57"/>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4" name="Google Shape;3574;p57"/>
                  <p:cNvGrpSpPr/>
                  <p:nvPr/>
                </p:nvGrpSpPr>
                <p:grpSpPr>
                  <a:xfrm>
                    <a:off x="1501054" y="3655851"/>
                    <a:ext cx="155286" cy="198867"/>
                    <a:chOff x="1501054" y="3655851"/>
                    <a:chExt cx="155286" cy="198867"/>
                  </a:xfrm>
                </p:grpSpPr>
                <p:sp>
                  <p:nvSpPr>
                    <p:cNvPr id="3575" name="Google Shape;3575;p57"/>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7"/>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77" name="Google Shape;3577;p57"/>
              <p:cNvGrpSpPr/>
              <p:nvPr/>
            </p:nvGrpSpPr>
            <p:grpSpPr>
              <a:xfrm>
                <a:off x="724986" y="3800594"/>
                <a:ext cx="532950" cy="302090"/>
                <a:chOff x="724986" y="3800594"/>
                <a:chExt cx="532950" cy="302090"/>
              </a:xfrm>
            </p:grpSpPr>
            <p:grpSp>
              <p:nvGrpSpPr>
                <p:cNvPr id="3578" name="Google Shape;3578;p57"/>
                <p:cNvGrpSpPr/>
                <p:nvPr/>
              </p:nvGrpSpPr>
              <p:grpSpPr>
                <a:xfrm>
                  <a:off x="724986" y="4044367"/>
                  <a:ext cx="181314" cy="25626"/>
                  <a:chOff x="724986" y="4044367"/>
                  <a:chExt cx="181314" cy="25626"/>
                </a:xfrm>
              </p:grpSpPr>
              <p:sp>
                <p:nvSpPr>
                  <p:cNvPr id="3579" name="Google Shape;3579;p57"/>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7"/>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1" name="Google Shape;3581;p57"/>
                <p:cNvGrpSpPr/>
                <p:nvPr/>
              </p:nvGrpSpPr>
              <p:grpSpPr>
                <a:xfrm>
                  <a:off x="906290" y="3800594"/>
                  <a:ext cx="351646" cy="302090"/>
                  <a:chOff x="906290" y="3800594"/>
                  <a:chExt cx="351646" cy="302090"/>
                </a:xfrm>
              </p:grpSpPr>
              <p:grpSp>
                <p:nvGrpSpPr>
                  <p:cNvPr id="3582" name="Google Shape;3582;p57"/>
                  <p:cNvGrpSpPr/>
                  <p:nvPr/>
                </p:nvGrpSpPr>
                <p:grpSpPr>
                  <a:xfrm>
                    <a:off x="1084172" y="3842857"/>
                    <a:ext cx="173764" cy="217131"/>
                    <a:chOff x="1084172" y="3842857"/>
                    <a:chExt cx="173764" cy="217131"/>
                  </a:xfrm>
                </p:grpSpPr>
                <p:grpSp>
                  <p:nvGrpSpPr>
                    <p:cNvPr id="3583" name="Google Shape;3583;p57"/>
                    <p:cNvGrpSpPr/>
                    <p:nvPr/>
                  </p:nvGrpSpPr>
                  <p:grpSpPr>
                    <a:xfrm>
                      <a:off x="1156862" y="3936509"/>
                      <a:ext cx="101073" cy="25622"/>
                      <a:chOff x="1156862" y="3936509"/>
                      <a:chExt cx="101073" cy="25622"/>
                    </a:xfrm>
                  </p:grpSpPr>
                  <p:sp>
                    <p:nvSpPr>
                      <p:cNvPr id="3584" name="Google Shape;3584;p57"/>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7"/>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6" name="Google Shape;3586;p57"/>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7" name="Google Shape;3587;p57"/>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7"/>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9" name="Google Shape;3589;p57"/>
                <p:cNvGrpSpPr/>
                <p:nvPr/>
              </p:nvGrpSpPr>
              <p:grpSpPr>
                <a:xfrm>
                  <a:off x="724986" y="3830189"/>
                  <a:ext cx="189533" cy="25626"/>
                  <a:chOff x="724986" y="3830189"/>
                  <a:chExt cx="189533" cy="25626"/>
                </a:xfrm>
              </p:grpSpPr>
              <p:sp>
                <p:nvSpPr>
                  <p:cNvPr id="3590" name="Google Shape;3590;p57"/>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7"/>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592" name="Google Shape;3592;p57"/>
          <p:cNvGrpSpPr/>
          <p:nvPr/>
        </p:nvGrpSpPr>
        <p:grpSpPr>
          <a:xfrm>
            <a:off x="2249438" y="2249669"/>
            <a:ext cx="948701" cy="935378"/>
            <a:chOff x="2253298" y="2428317"/>
            <a:chExt cx="948701" cy="935378"/>
          </a:xfrm>
        </p:grpSpPr>
        <p:sp>
          <p:nvSpPr>
            <p:cNvPr id="3593" name="Google Shape;3593;p57"/>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7"/>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7"/>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7"/>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7"/>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7"/>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7"/>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7"/>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7"/>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7"/>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7"/>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7"/>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7"/>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7"/>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7"/>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7"/>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7"/>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7"/>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7"/>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7"/>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7"/>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7"/>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7"/>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7"/>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7"/>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7"/>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7"/>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7"/>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7"/>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7"/>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7"/>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7"/>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7"/>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1"/>
          <p:cNvSpPr txBox="1"/>
          <p:nvPr>
            <p:ph type="title"/>
          </p:nvPr>
        </p:nvSpPr>
        <p:spPr>
          <a:xfrm>
            <a:off x="713100" y="463725"/>
            <a:ext cx="7717800" cy="6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305" name="Google Shape;305;p31"/>
          <p:cNvSpPr txBox="1"/>
          <p:nvPr>
            <p:ph idx="2" type="title"/>
          </p:nvPr>
        </p:nvSpPr>
        <p:spPr>
          <a:xfrm>
            <a:off x="1594775" y="155417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06" name="Google Shape;306;p31"/>
          <p:cNvSpPr txBox="1"/>
          <p:nvPr>
            <p:ph idx="3" type="title"/>
          </p:nvPr>
        </p:nvSpPr>
        <p:spPr>
          <a:xfrm>
            <a:off x="1594775" y="3100414"/>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07" name="Google Shape;307;p31"/>
          <p:cNvSpPr txBox="1"/>
          <p:nvPr>
            <p:ph idx="4" type="title"/>
          </p:nvPr>
        </p:nvSpPr>
        <p:spPr>
          <a:xfrm>
            <a:off x="4204650" y="155417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08" name="Google Shape;308;p31"/>
          <p:cNvSpPr txBox="1"/>
          <p:nvPr>
            <p:ph idx="5" type="title"/>
          </p:nvPr>
        </p:nvSpPr>
        <p:spPr>
          <a:xfrm>
            <a:off x="4204650" y="3100414"/>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09" name="Google Shape;309;p31"/>
          <p:cNvSpPr txBox="1"/>
          <p:nvPr>
            <p:ph idx="6" type="title"/>
          </p:nvPr>
        </p:nvSpPr>
        <p:spPr>
          <a:xfrm>
            <a:off x="6814525" y="155417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10" name="Google Shape;310;p31"/>
          <p:cNvSpPr txBox="1"/>
          <p:nvPr>
            <p:ph idx="7" type="title"/>
          </p:nvPr>
        </p:nvSpPr>
        <p:spPr>
          <a:xfrm>
            <a:off x="6814525" y="3100414"/>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311" name="Google Shape;311;p31"/>
          <p:cNvSpPr txBox="1"/>
          <p:nvPr>
            <p:ph idx="1" type="subTitle"/>
          </p:nvPr>
        </p:nvSpPr>
        <p:spPr>
          <a:xfrm>
            <a:off x="719975" y="2116025"/>
            <a:ext cx="2484300" cy="48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us</a:t>
            </a:r>
            <a:endParaRPr/>
          </a:p>
        </p:txBody>
      </p:sp>
      <p:sp>
        <p:nvSpPr>
          <p:cNvPr id="312" name="Google Shape;312;p31"/>
          <p:cNvSpPr txBox="1"/>
          <p:nvPr>
            <p:ph idx="8" type="subTitle"/>
          </p:nvPr>
        </p:nvSpPr>
        <p:spPr>
          <a:xfrm>
            <a:off x="3329850" y="2116025"/>
            <a:ext cx="2484300" cy="48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Marketing analysis</a:t>
            </a:r>
            <a:endParaRPr/>
          </a:p>
        </p:txBody>
      </p:sp>
      <p:sp>
        <p:nvSpPr>
          <p:cNvPr id="313" name="Google Shape;313;p31"/>
          <p:cNvSpPr txBox="1"/>
          <p:nvPr>
            <p:ph idx="9" type="subTitle"/>
          </p:nvPr>
        </p:nvSpPr>
        <p:spPr>
          <a:xfrm>
            <a:off x="5939725" y="2116025"/>
            <a:ext cx="2484300" cy="48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Goals &amp; strategy</a:t>
            </a:r>
            <a:endParaRPr/>
          </a:p>
        </p:txBody>
      </p:sp>
      <p:sp>
        <p:nvSpPr>
          <p:cNvPr id="314" name="Google Shape;314;p31"/>
          <p:cNvSpPr txBox="1"/>
          <p:nvPr>
            <p:ph idx="13" type="subTitle"/>
          </p:nvPr>
        </p:nvSpPr>
        <p:spPr>
          <a:xfrm>
            <a:off x="719975" y="3662402"/>
            <a:ext cx="2484300" cy="48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 plan</a:t>
            </a:r>
            <a:endParaRPr/>
          </a:p>
        </p:txBody>
      </p:sp>
      <p:sp>
        <p:nvSpPr>
          <p:cNvPr id="315" name="Google Shape;315;p31"/>
          <p:cNvSpPr txBox="1"/>
          <p:nvPr>
            <p:ph idx="14" type="subTitle"/>
          </p:nvPr>
        </p:nvSpPr>
        <p:spPr>
          <a:xfrm>
            <a:off x="3329850" y="3662401"/>
            <a:ext cx="2484300" cy="48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Budget</a:t>
            </a:r>
            <a:endParaRPr/>
          </a:p>
        </p:txBody>
      </p:sp>
      <p:sp>
        <p:nvSpPr>
          <p:cNvPr id="316" name="Google Shape;316;p31"/>
          <p:cNvSpPr txBox="1"/>
          <p:nvPr>
            <p:ph idx="15" type="subTitle"/>
          </p:nvPr>
        </p:nvSpPr>
        <p:spPr>
          <a:xfrm>
            <a:off x="5939725" y="3662402"/>
            <a:ext cx="2484300" cy="48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KPI Overview</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9" name="Shape 3629"/>
        <p:cNvGrpSpPr/>
        <p:nvPr/>
      </p:nvGrpSpPr>
      <p:grpSpPr>
        <a:xfrm>
          <a:off x="0" y="0"/>
          <a:ext cx="0" cy="0"/>
          <a:chOff x="0" y="0"/>
          <a:chExt cx="0" cy="0"/>
        </a:xfrm>
      </p:grpSpPr>
      <p:grpSp>
        <p:nvGrpSpPr>
          <p:cNvPr id="3630" name="Google Shape;3630;p58"/>
          <p:cNvGrpSpPr/>
          <p:nvPr/>
        </p:nvGrpSpPr>
        <p:grpSpPr>
          <a:xfrm>
            <a:off x="3339745" y="952988"/>
            <a:ext cx="2363393" cy="1017867"/>
            <a:chOff x="3292400" y="1219146"/>
            <a:chExt cx="2615240" cy="1110239"/>
          </a:xfrm>
        </p:grpSpPr>
        <p:sp>
          <p:nvSpPr>
            <p:cNvPr id="3631" name="Google Shape;3631;p58"/>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632" name="Google Shape;3632;p58"/>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33" name="Google Shape;3633;p58"/>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634" name="Google Shape;3634;p58"/>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635" name="Google Shape;3635;p58"/>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636" name="Google Shape;3636;p58"/>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637" name="Google Shape;3637;p58"/>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638" name="Google Shape;3638;p58"/>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639" name="Google Shape;3639;p58"/>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640" name="Google Shape;3640;p58"/>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641" name="Google Shape;3641;p58"/>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42" name="Google Shape;3642;p58"/>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643" name="Google Shape;3643;p58"/>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44" name="Google Shape;3644;p58"/>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645" name="Google Shape;3645;p58"/>
            <p:cNvGrpSpPr/>
            <p:nvPr/>
          </p:nvGrpSpPr>
          <p:grpSpPr>
            <a:xfrm>
              <a:off x="3748438" y="1378608"/>
              <a:ext cx="2159202" cy="903971"/>
              <a:chOff x="1683525" y="2179850"/>
              <a:chExt cx="4519050" cy="2134525"/>
            </a:xfrm>
          </p:grpSpPr>
          <p:sp>
            <p:nvSpPr>
              <p:cNvPr id="3646" name="Google Shape;3646;p58"/>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47" name="Google Shape;3647;p58"/>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48" name="Google Shape;3648;p58"/>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49" name="Google Shape;3649;p58"/>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50" name="Google Shape;3650;p58"/>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51" name="Google Shape;3651;p58"/>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52" name="Google Shape;3652;p58"/>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53" name="Google Shape;3653;p58"/>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54" name="Google Shape;3654;p58"/>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55" name="Google Shape;3655;p58"/>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56" name="Google Shape;3656;p58"/>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57" name="Google Shape;3657;p58"/>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658" name="Google Shape;3658;p58"/>
          <p:cNvGraphicFramePr/>
          <p:nvPr/>
        </p:nvGraphicFramePr>
        <p:xfrm>
          <a:off x="5935838" y="2130461"/>
          <a:ext cx="3000000" cy="3000000"/>
        </p:xfrm>
        <a:graphic>
          <a:graphicData uri="http://schemas.openxmlformats.org/drawingml/2006/table">
            <a:tbl>
              <a:tblPr>
                <a:noFill/>
                <a:tableStyleId>{81A5D8FF-DDD1-4568-B446-25E638DA5331}</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659" name="Google Shape;3659;p58"/>
          <p:cNvGrpSpPr/>
          <p:nvPr/>
        </p:nvGrpSpPr>
        <p:grpSpPr>
          <a:xfrm>
            <a:off x="5935948" y="3189058"/>
            <a:ext cx="2496964" cy="1001454"/>
            <a:chOff x="1919611" y="789980"/>
            <a:chExt cx="1474179" cy="606868"/>
          </a:xfrm>
        </p:grpSpPr>
        <p:cxnSp>
          <p:nvCxnSpPr>
            <p:cNvPr id="3660" name="Google Shape;3660;p58"/>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661" name="Google Shape;3661;p58"/>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662" name="Google Shape;3662;p58"/>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663" name="Google Shape;3663;p58"/>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664" name="Google Shape;3664;p58"/>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665" name="Google Shape;3665;p58"/>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666" name="Google Shape;3666;p58"/>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667" name="Google Shape;3667;p58"/>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8"/>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8"/>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8"/>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8"/>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8"/>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8"/>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674" name="Google Shape;3674;p58"/>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675" name="Google Shape;3675;p58"/>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676" name="Google Shape;3676;p58"/>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7" name="Google Shape;3677;p58"/>
          <p:cNvGrpSpPr/>
          <p:nvPr/>
        </p:nvGrpSpPr>
        <p:grpSpPr>
          <a:xfrm>
            <a:off x="712562" y="998017"/>
            <a:ext cx="2394370" cy="976502"/>
            <a:chOff x="749309" y="1112739"/>
            <a:chExt cx="2371603" cy="976502"/>
          </a:xfrm>
        </p:grpSpPr>
        <p:sp>
          <p:nvSpPr>
            <p:cNvPr id="3678" name="Google Shape;3678;p58"/>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8"/>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8"/>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8"/>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8"/>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8"/>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8"/>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8"/>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8"/>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8"/>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8"/>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8"/>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8"/>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8"/>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8"/>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8"/>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8"/>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8"/>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8"/>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8"/>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8"/>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8"/>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8"/>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8"/>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8"/>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8"/>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8"/>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8"/>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8"/>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8"/>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8"/>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8"/>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710" name="Google Shape;3710;p58"/>
          <p:cNvGraphicFramePr/>
          <p:nvPr/>
        </p:nvGraphicFramePr>
        <p:xfrm>
          <a:off x="5935863" y="996311"/>
          <a:ext cx="3000000" cy="3000000"/>
        </p:xfrm>
        <a:graphic>
          <a:graphicData uri="http://schemas.openxmlformats.org/drawingml/2006/table">
            <a:tbl>
              <a:tblPr>
                <a:noFill/>
                <a:tableStyleId>{81A5D8FF-DDD1-4568-B446-25E638DA5331}</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711" name="Google Shape;3711;p58"/>
          <p:cNvGraphicFramePr/>
          <p:nvPr/>
        </p:nvGraphicFramePr>
        <p:xfrm>
          <a:off x="3342575" y="2130461"/>
          <a:ext cx="3000000" cy="3000000"/>
        </p:xfrm>
        <a:graphic>
          <a:graphicData uri="http://schemas.openxmlformats.org/drawingml/2006/table">
            <a:tbl>
              <a:tblPr>
                <a:noFill/>
                <a:tableStyleId>{81A5D8FF-DDD1-4568-B446-25E638DA5331}</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712" name="Google Shape;3712;p58"/>
          <p:cNvGrpSpPr/>
          <p:nvPr/>
        </p:nvGrpSpPr>
        <p:grpSpPr>
          <a:xfrm>
            <a:off x="4086505" y="2517104"/>
            <a:ext cx="1517436" cy="74460"/>
            <a:chOff x="3980086" y="2804397"/>
            <a:chExt cx="1227600" cy="66900"/>
          </a:xfrm>
        </p:grpSpPr>
        <p:sp>
          <p:nvSpPr>
            <p:cNvPr id="3713" name="Google Shape;3713;p5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5" name="Google Shape;3715;p58"/>
          <p:cNvGrpSpPr/>
          <p:nvPr/>
        </p:nvGrpSpPr>
        <p:grpSpPr>
          <a:xfrm>
            <a:off x="4711569" y="2809692"/>
            <a:ext cx="892956" cy="74460"/>
            <a:chOff x="3980086" y="2804397"/>
            <a:chExt cx="1227600" cy="66900"/>
          </a:xfrm>
        </p:grpSpPr>
        <p:sp>
          <p:nvSpPr>
            <p:cNvPr id="3716" name="Google Shape;3716;p5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8" name="Google Shape;3718;p58"/>
          <p:cNvGrpSpPr/>
          <p:nvPr/>
        </p:nvGrpSpPr>
        <p:grpSpPr>
          <a:xfrm>
            <a:off x="3344661" y="3168575"/>
            <a:ext cx="2363244" cy="1005943"/>
            <a:chOff x="3358415" y="3361302"/>
            <a:chExt cx="2363244" cy="1024695"/>
          </a:xfrm>
        </p:grpSpPr>
        <p:grpSp>
          <p:nvGrpSpPr>
            <p:cNvPr id="3719" name="Google Shape;3719;p58"/>
            <p:cNvGrpSpPr/>
            <p:nvPr/>
          </p:nvGrpSpPr>
          <p:grpSpPr>
            <a:xfrm>
              <a:off x="3358415" y="3361302"/>
              <a:ext cx="441300" cy="1024695"/>
              <a:chOff x="3358415" y="3361302"/>
              <a:chExt cx="441300" cy="1024695"/>
            </a:xfrm>
          </p:grpSpPr>
          <p:sp>
            <p:nvSpPr>
              <p:cNvPr id="3720" name="Google Shape;3720;p58"/>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8"/>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8"/>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8"/>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8"/>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8"/>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6" name="Google Shape;3726;p58"/>
            <p:cNvGrpSpPr/>
            <p:nvPr/>
          </p:nvGrpSpPr>
          <p:grpSpPr>
            <a:xfrm>
              <a:off x="3838901" y="3361302"/>
              <a:ext cx="441300" cy="1024695"/>
              <a:chOff x="3838901" y="3361302"/>
              <a:chExt cx="441300" cy="1024695"/>
            </a:xfrm>
          </p:grpSpPr>
          <p:sp>
            <p:nvSpPr>
              <p:cNvPr id="3727" name="Google Shape;3727;p58"/>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8"/>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8"/>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8"/>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8"/>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8"/>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3" name="Google Shape;3733;p58"/>
            <p:cNvGrpSpPr/>
            <p:nvPr/>
          </p:nvGrpSpPr>
          <p:grpSpPr>
            <a:xfrm>
              <a:off x="4319387" y="3361302"/>
              <a:ext cx="441300" cy="1024695"/>
              <a:chOff x="4319387" y="3361302"/>
              <a:chExt cx="441300" cy="1024695"/>
            </a:xfrm>
          </p:grpSpPr>
          <p:sp>
            <p:nvSpPr>
              <p:cNvPr id="3734" name="Google Shape;3734;p58"/>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8"/>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8"/>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8"/>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8"/>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8"/>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0" name="Google Shape;3740;p58"/>
            <p:cNvGrpSpPr/>
            <p:nvPr/>
          </p:nvGrpSpPr>
          <p:grpSpPr>
            <a:xfrm>
              <a:off x="4799873" y="3361302"/>
              <a:ext cx="441300" cy="1024695"/>
              <a:chOff x="4799873" y="3361302"/>
              <a:chExt cx="441300" cy="1024695"/>
            </a:xfrm>
          </p:grpSpPr>
          <p:sp>
            <p:nvSpPr>
              <p:cNvPr id="3741" name="Google Shape;3741;p58"/>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8"/>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8"/>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8"/>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8"/>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8"/>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7" name="Google Shape;3747;p58"/>
            <p:cNvGrpSpPr/>
            <p:nvPr/>
          </p:nvGrpSpPr>
          <p:grpSpPr>
            <a:xfrm>
              <a:off x="5280360" y="3361302"/>
              <a:ext cx="441300" cy="1024695"/>
              <a:chOff x="5280360" y="3361302"/>
              <a:chExt cx="441300" cy="1024695"/>
            </a:xfrm>
          </p:grpSpPr>
          <p:sp>
            <p:nvSpPr>
              <p:cNvPr id="3748" name="Google Shape;3748;p58"/>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8"/>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8"/>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8"/>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8"/>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8"/>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754" name="Google Shape;3754;p58"/>
          <p:cNvGraphicFramePr/>
          <p:nvPr/>
        </p:nvGraphicFramePr>
        <p:xfrm>
          <a:off x="711088" y="2130461"/>
          <a:ext cx="3000000" cy="3000000"/>
        </p:xfrm>
        <a:graphic>
          <a:graphicData uri="http://schemas.openxmlformats.org/drawingml/2006/table">
            <a:tbl>
              <a:tblPr>
                <a:noFill/>
                <a:tableStyleId>{81A5D8FF-DDD1-4568-B446-25E638DA5331}</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755" name="Google Shape;3755;p58"/>
          <p:cNvGrpSpPr/>
          <p:nvPr/>
        </p:nvGrpSpPr>
        <p:grpSpPr>
          <a:xfrm>
            <a:off x="712613" y="3180186"/>
            <a:ext cx="2403614" cy="1005900"/>
            <a:chOff x="726450" y="3372825"/>
            <a:chExt cx="2403614" cy="1005900"/>
          </a:xfrm>
        </p:grpSpPr>
        <p:grpSp>
          <p:nvGrpSpPr>
            <p:cNvPr id="3756" name="Google Shape;3756;p58"/>
            <p:cNvGrpSpPr/>
            <p:nvPr/>
          </p:nvGrpSpPr>
          <p:grpSpPr>
            <a:xfrm>
              <a:off x="726450" y="3696000"/>
              <a:ext cx="2403614" cy="500898"/>
              <a:chOff x="726450" y="3696000"/>
              <a:chExt cx="2403614" cy="500898"/>
            </a:xfrm>
          </p:grpSpPr>
          <p:sp>
            <p:nvSpPr>
              <p:cNvPr id="3757" name="Google Shape;3757;p58"/>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58" name="Google Shape;3758;p58"/>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759" name="Google Shape;3759;p58"/>
            <p:cNvGrpSpPr/>
            <p:nvPr/>
          </p:nvGrpSpPr>
          <p:grpSpPr>
            <a:xfrm>
              <a:off x="1348050" y="3372825"/>
              <a:ext cx="1720425" cy="1005900"/>
              <a:chOff x="1348050" y="3372825"/>
              <a:chExt cx="1720425" cy="1005900"/>
            </a:xfrm>
          </p:grpSpPr>
          <p:sp>
            <p:nvSpPr>
              <p:cNvPr id="3760" name="Google Shape;3760;p58"/>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61" name="Google Shape;3761;p58"/>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62" name="Google Shape;3762;p58"/>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63" name="Google Shape;3763;p58"/>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64" name="Google Shape;3764;p58"/>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765" name="Google Shape;3765;p58"/>
            <p:cNvGrpSpPr/>
            <p:nvPr/>
          </p:nvGrpSpPr>
          <p:grpSpPr>
            <a:xfrm>
              <a:off x="1455707" y="3731058"/>
              <a:ext cx="1491150" cy="417657"/>
              <a:chOff x="1455707" y="3731058"/>
              <a:chExt cx="1491150" cy="417657"/>
            </a:xfrm>
          </p:grpSpPr>
          <p:grpSp>
            <p:nvGrpSpPr>
              <p:cNvPr id="3766" name="Google Shape;3766;p58"/>
              <p:cNvGrpSpPr/>
              <p:nvPr/>
            </p:nvGrpSpPr>
            <p:grpSpPr>
              <a:xfrm>
                <a:off x="1472938" y="3745828"/>
                <a:ext cx="72126" cy="53788"/>
                <a:chOff x="1472938" y="3745828"/>
                <a:chExt cx="72126" cy="53788"/>
              </a:xfrm>
            </p:grpSpPr>
            <p:sp>
              <p:nvSpPr>
                <p:cNvPr id="3767" name="Google Shape;3767;p58"/>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8"/>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9" name="Google Shape;3769;p58"/>
              <p:cNvGrpSpPr/>
              <p:nvPr/>
            </p:nvGrpSpPr>
            <p:grpSpPr>
              <a:xfrm>
                <a:off x="1819181" y="4089633"/>
                <a:ext cx="72126" cy="53788"/>
                <a:chOff x="1819181" y="4089633"/>
                <a:chExt cx="72126" cy="53788"/>
              </a:xfrm>
            </p:grpSpPr>
            <p:sp>
              <p:nvSpPr>
                <p:cNvPr id="3770" name="Google Shape;3770;p58"/>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8"/>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2" name="Google Shape;3772;p58"/>
              <p:cNvGrpSpPr/>
              <p:nvPr/>
            </p:nvGrpSpPr>
            <p:grpSpPr>
              <a:xfrm>
                <a:off x="1455707" y="4084171"/>
                <a:ext cx="64321" cy="64544"/>
                <a:chOff x="1455707" y="4084171"/>
                <a:chExt cx="64321" cy="64544"/>
              </a:xfrm>
            </p:grpSpPr>
            <p:sp>
              <p:nvSpPr>
                <p:cNvPr id="3773" name="Google Shape;3773;p58"/>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8"/>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5" name="Google Shape;3775;p58"/>
              <p:cNvGrpSpPr/>
              <p:nvPr/>
            </p:nvGrpSpPr>
            <p:grpSpPr>
              <a:xfrm>
                <a:off x="1818610" y="3731058"/>
                <a:ext cx="64321" cy="64544"/>
                <a:chOff x="1818610" y="3731058"/>
                <a:chExt cx="64321" cy="64544"/>
              </a:xfrm>
            </p:grpSpPr>
            <p:sp>
              <p:nvSpPr>
                <p:cNvPr id="3776" name="Google Shape;3776;p58"/>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8"/>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8" name="Google Shape;3778;p58"/>
              <p:cNvGrpSpPr/>
              <p:nvPr/>
            </p:nvGrpSpPr>
            <p:grpSpPr>
              <a:xfrm>
                <a:off x="2172491" y="4089633"/>
                <a:ext cx="72126" cy="53788"/>
                <a:chOff x="2172491" y="4089633"/>
                <a:chExt cx="72126" cy="53788"/>
              </a:xfrm>
            </p:grpSpPr>
            <p:sp>
              <p:nvSpPr>
                <p:cNvPr id="3779" name="Google Shape;3779;p58"/>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8"/>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1" name="Google Shape;3781;p58"/>
              <p:cNvGrpSpPr/>
              <p:nvPr/>
            </p:nvGrpSpPr>
            <p:grpSpPr>
              <a:xfrm>
                <a:off x="2171920" y="3731058"/>
                <a:ext cx="64321" cy="64544"/>
                <a:chOff x="2171920" y="3731058"/>
                <a:chExt cx="64321" cy="64544"/>
              </a:xfrm>
            </p:grpSpPr>
            <p:sp>
              <p:nvSpPr>
                <p:cNvPr id="3782" name="Google Shape;3782;p58"/>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8"/>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4" name="Google Shape;3784;p58"/>
              <p:cNvGrpSpPr/>
              <p:nvPr/>
            </p:nvGrpSpPr>
            <p:grpSpPr>
              <a:xfrm>
                <a:off x="2874730" y="3745828"/>
                <a:ext cx="72126" cy="53788"/>
                <a:chOff x="2874730" y="3745828"/>
                <a:chExt cx="72126" cy="53788"/>
              </a:xfrm>
            </p:grpSpPr>
            <p:sp>
              <p:nvSpPr>
                <p:cNvPr id="3785" name="Google Shape;3785;p58"/>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8"/>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7" name="Google Shape;3787;p58"/>
              <p:cNvGrpSpPr/>
              <p:nvPr/>
            </p:nvGrpSpPr>
            <p:grpSpPr>
              <a:xfrm>
                <a:off x="2878589" y="4081481"/>
                <a:ext cx="64321" cy="64544"/>
                <a:chOff x="2878589" y="4081481"/>
                <a:chExt cx="64321" cy="64544"/>
              </a:xfrm>
            </p:grpSpPr>
            <p:sp>
              <p:nvSpPr>
                <p:cNvPr id="3788" name="Google Shape;3788;p58"/>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8"/>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0" name="Google Shape;3790;p58"/>
              <p:cNvGrpSpPr/>
              <p:nvPr/>
            </p:nvGrpSpPr>
            <p:grpSpPr>
              <a:xfrm>
                <a:off x="2525796" y="4089633"/>
                <a:ext cx="72126" cy="53788"/>
                <a:chOff x="2525796" y="4089633"/>
                <a:chExt cx="72126" cy="53788"/>
              </a:xfrm>
            </p:grpSpPr>
            <p:sp>
              <p:nvSpPr>
                <p:cNvPr id="3791" name="Google Shape;3791;p58"/>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8"/>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3" name="Google Shape;3793;p58"/>
              <p:cNvGrpSpPr/>
              <p:nvPr/>
            </p:nvGrpSpPr>
            <p:grpSpPr>
              <a:xfrm>
                <a:off x="2525225" y="3731058"/>
                <a:ext cx="64321" cy="64544"/>
                <a:chOff x="2525225" y="3731058"/>
                <a:chExt cx="64321" cy="64544"/>
              </a:xfrm>
            </p:grpSpPr>
            <p:sp>
              <p:nvSpPr>
                <p:cNvPr id="3794" name="Google Shape;3794;p58"/>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8"/>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9" name="Shape 3799"/>
        <p:cNvGrpSpPr/>
        <p:nvPr/>
      </p:nvGrpSpPr>
      <p:grpSpPr>
        <a:xfrm>
          <a:off x="0" y="0"/>
          <a:ext cx="0" cy="0"/>
          <a:chOff x="0" y="0"/>
          <a:chExt cx="0" cy="0"/>
        </a:xfrm>
      </p:grpSpPr>
      <p:grpSp>
        <p:nvGrpSpPr>
          <p:cNvPr id="3800" name="Google Shape;3800;p59"/>
          <p:cNvGrpSpPr/>
          <p:nvPr/>
        </p:nvGrpSpPr>
        <p:grpSpPr>
          <a:xfrm>
            <a:off x="5780153" y="1859606"/>
            <a:ext cx="671400" cy="674856"/>
            <a:chOff x="5780148" y="1859605"/>
            <a:chExt cx="671400" cy="674856"/>
          </a:xfrm>
        </p:grpSpPr>
        <p:sp>
          <p:nvSpPr>
            <p:cNvPr id="3801" name="Google Shape;3801;p59"/>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9"/>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9"/>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9"/>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59"/>
          <p:cNvGrpSpPr/>
          <p:nvPr/>
        </p:nvGrpSpPr>
        <p:grpSpPr>
          <a:xfrm>
            <a:off x="716996" y="971307"/>
            <a:ext cx="845921" cy="690752"/>
            <a:chOff x="732428" y="1198513"/>
            <a:chExt cx="845921" cy="690752"/>
          </a:xfrm>
        </p:grpSpPr>
        <p:grpSp>
          <p:nvGrpSpPr>
            <p:cNvPr id="3806" name="Google Shape;3806;p59"/>
            <p:cNvGrpSpPr/>
            <p:nvPr/>
          </p:nvGrpSpPr>
          <p:grpSpPr>
            <a:xfrm>
              <a:off x="823030" y="1198513"/>
              <a:ext cx="755319" cy="690752"/>
              <a:chOff x="823030" y="1198513"/>
              <a:chExt cx="755319" cy="690752"/>
            </a:xfrm>
          </p:grpSpPr>
          <p:sp>
            <p:nvSpPr>
              <p:cNvPr id="3807" name="Google Shape;3807;p59"/>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9"/>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9" name="Google Shape;3809;p59"/>
            <p:cNvGrpSpPr/>
            <p:nvPr/>
          </p:nvGrpSpPr>
          <p:grpSpPr>
            <a:xfrm>
              <a:off x="732428" y="1239937"/>
              <a:ext cx="739912" cy="607886"/>
              <a:chOff x="732428" y="1239937"/>
              <a:chExt cx="739912" cy="607886"/>
            </a:xfrm>
          </p:grpSpPr>
          <p:sp>
            <p:nvSpPr>
              <p:cNvPr id="3810" name="Google Shape;3810;p59"/>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9"/>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2" name="Google Shape;3812;p59"/>
            <p:cNvGrpSpPr/>
            <p:nvPr/>
          </p:nvGrpSpPr>
          <p:grpSpPr>
            <a:xfrm>
              <a:off x="732428" y="1277018"/>
              <a:ext cx="702832" cy="533758"/>
              <a:chOff x="732428" y="1277018"/>
              <a:chExt cx="702832" cy="533758"/>
            </a:xfrm>
          </p:grpSpPr>
          <p:sp>
            <p:nvSpPr>
              <p:cNvPr id="3813" name="Google Shape;3813;p59"/>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9"/>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59"/>
            <p:cNvGrpSpPr/>
            <p:nvPr/>
          </p:nvGrpSpPr>
          <p:grpSpPr>
            <a:xfrm>
              <a:off x="931170" y="1306653"/>
              <a:ext cx="647179" cy="474455"/>
              <a:chOff x="931170" y="1306653"/>
              <a:chExt cx="647179" cy="474455"/>
            </a:xfrm>
          </p:grpSpPr>
          <p:sp>
            <p:nvSpPr>
              <p:cNvPr id="3816" name="Google Shape;3816;p59"/>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9"/>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8" name="Google Shape;3818;p59"/>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9" name="Google Shape;3819;p59"/>
          <p:cNvGrpSpPr/>
          <p:nvPr/>
        </p:nvGrpSpPr>
        <p:grpSpPr>
          <a:xfrm>
            <a:off x="3948605" y="971313"/>
            <a:ext cx="634656" cy="699982"/>
            <a:chOff x="5985650" y="2860025"/>
            <a:chExt cx="1396075" cy="1539775"/>
          </a:xfrm>
        </p:grpSpPr>
        <p:sp>
          <p:nvSpPr>
            <p:cNvPr id="3820" name="Google Shape;3820;p59"/>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9"/>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9"/>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9"/>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9"/>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9"/>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9"/>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9"/>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9"/>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9"/>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9"/>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9"/>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9"/>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9"/>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9"/>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9"/>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9"/>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9"/>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9"/>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9"/>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9"/>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9"/>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9"/>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9"/>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9"/>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9"/>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9"/>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9"/>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9"/>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9"/>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9"/>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9"/>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59"/>
          <p:cNvGrpSpPr/>
          <p:nvPr/>
        </p:nvGrpSpPr>
        <p:grpSpPr>
          <a:xfrm>
            <a:off x="4704254" y="971307"/>
            <a:ext cx="725845" cy="699975"/>
            <a:chOff x="4249973" y="1201875"/>
            <a:chExt cx="1958568" cy="1888762"/>
          </a:xfrm>
        </p:grpSpPr>
        <p:sp>
          <p:nvSpPr>
            <p:cNvPr id="3853" name="Google Shape;3853;p59"/>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4" name="Google Shape;3854;p59"/>
            <p:cNvGrpSpPr/>
            <p:nvPr/>
          </p:nvGrpSpPr>
          <p:grpSpPr>
            <a:xfrm>
              <a:off x="5853086" y="1789142"/>
              <a:ext cx="355454" cy="1048099"/>
              <a:chOff x="5576108" y="2016725"/>
              <a:chExt cx="565200" cy="1666560"/>
            </a:xfrm>
          </p:grpSpPr>
          <p:sp>
            <p:nvSpPr>
              <p:cNvPr id="3855" name="Google Shape;3855;p59"/>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56" name="Google Shape;3856;p59"/>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7" name="Google Shape;3857;p59"/>
            <p:cNvGrpSpPr/>
            <p:nvPr/>
          </p:nvGrpSpPr>
          <p:grpSpPr>
            <a:xfrm>
              <a:off x="4869455" y="2691676"/>
              <a:ext cx="1013897" cy="398961"/>
              <a:chOff x="4012057" y="3451825"/>
              <a:chExt cx="1612175" cy="634379"/>
            </a:xfrm>
          </p:grpSpPr>
          <p:sp>
            <p:nvSpPr>
              <p:cNvPr id="3858" name="Google Shape;3858;p59"/>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59" name="Google Shape;3859;p59"/>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59"/>
            <p:cNvGrpSpPr/>
            <p:nvPr/>
          </p:nvGrpSpPr>
          <p:grpSpPr>
            <a:xfrm>
              <a:off x="4276937" y="2155961"/>
              <a:ext cx="651965" cy="891358"/>
              <a:chOff x="3069908" y="2599997"/>
              <a:chExt cx="1036675" cy="1417328"/>
            </a:xfrm>
          </p:grpSpPr>
          <p:sp>
            <p:nvSpPr>
              <p:cNvPr id="3861" name="Google Shape;3861;p59"/>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62" name="Google Shape;3862;p59"/>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59"/>
            <p:cNvGrpSpPr/>
            <p:nvPr/>
          </p:nvGrpSpPr>
          <p:grpSpPr>
            <a:xfrm>
              <a:off x="5054918" y="1201875"/>
              <a:ext cx="999548" cy="602711"/>
              <a:chOff x="4306958" y="1082925"/>
              <a:chExt cx="1589359" cy="958358"/>
            </a:xfrm>
          </p:grpSpPr>
          <p:sp>
            <p:nvSpPr>
              <p:cNvPr id="3864" name="Google Shape;3864;p59"/>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65" name="Google Shape;3865;p59"/>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59"/>
            <p:cNvGrpSpPr/>
            <p:nvPr/>
          </p:nvGrpSpPr>
          <p:grpSpPr>
            <a:xfrm>
              <a:off x="4249973" y="1303451"/>
              <a:ext cx="799317" cy="841334"/>
              <a:chOff x="3027033" y="1244439"/>
              <a:chExt cx="1270977" cy="1337786"/>
            </a:xfrm>
          </p:grpSpPr>
          <p:sp>
            <p:nvSpPr>
              <p:cNvPr id="3867" name="Google Shape;3867;p59"/>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68" name="Google Shape;3868;p59"/>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9" name="Google Shape;3869;p59"/>
          <p:cNvGrpSpPr/>
          <p:nvPr/>
        </p:nvGrpSpPr>
        <p:grpSpPr>
          <a:xfrm>
            <a:off x="4057119" y="1858087"/>
            <a:ext cx="750769" cy="683784"/>
            <a:chOff x="4204684" y="2104422"/>
            <a:chExt cx="699822" cy="637382"/>
          </a:xfrm>
        </p:grpSpPr>
        <p:grpSp>
          <p:nvGrpSpPr>
            <p:cNvPr id="3870" name="Google Shape;3870;p59"/>
            <p:cNvGrpSpPr/>
            <p:nvPr/>
          </p:nvGrpSpPr>
          <p:grpSpPr>
            <a:xfrm>
              <a:off x="4204684" y="2430067"/>
              <a:ext cx="342957" cy="311738"/>
              <a:chOff x="4204684" y="2430067"/>
              <a:chExt cx="342957" cy="311738"/>
            </a:xfrm>
          </p:grpSpPr>
          <p:sp>
            <p:nvSpPr>
              <p:cNvPr id="3871" name="Google Shape;3871;p59"/>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9"/>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3" name="Google Shape;3873;p59"/>
            <p:cNvGrpSpPr/>
            <p:nvPr/>
          </p:nvGrpSpPr>
          <p:grpSpPr>
            <a:xfrm>
              <a:off x="4561586" y="2430067"/>
              <a:ext cx="342920" cy="311738"/>
              <a:chOff x="4561586" y="2430067"/>
              <a:chExt cx="342920" cy="311738"/>
            </a:xfrm>
          </p:grpSpPr>
          <p:sp>
            <p:nvSpPr>
              <p:cNvPr id="3874" name="Google Shape;3874;p59"/>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9"/>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6" name="Google Shape;3876;p59"/>
            <p:cNvGrpSpPr/>
            <p:nvPr/>
          </p:nvGrpSpPr>
          <p:grpSpPr>
            <a:xfrm>
              <a:off x="4561586" y="2104422"/>
              <a:ext cx="342920" cy="311738"/>
              <a:chOff x="4561586" y="2104422"/>
              <a:chExt cx="342920" cy="311738"/>
            </a:xfrm>
          </p:grpSpPr>
          <p:sp>
            <p:nvSpPr>
              <p:cNvPr id="3877" name="Google Shape;3877;p59"/>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9"/>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9" name="Google Shape;3879;p59"/>
            <p:cNvGrpSpPr/>
            <p:nvPr/>
          </p:nvGrpSpPr>
          <p:grpSpPr>
            <a:xfrm>
              <a:off x="4204684" y="2104422"/>
              <a:ext cx="342957" cy="311664"/>
              <a:chOff x="4204684" y="2104422"/>
              <a:chExt cx="342957" cy="311664"/>
            </a:xfrm>
          </p:grpSpPr>
          <p:sp>
            <p:nvSpPr>
              <p:cNvPr id="3880" name="Google Shape;3880;p59"/>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9"/>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82" name="Google Shape;3882;p59"/>
          <p:cNvGrpSpPr/>
          <p:nvPr/>
        </p:nvGrpSpPr>
        <p:grpSpPr>
          <a:xfrm>
            <a:off x="5521552" y="971301"/>
            <a:ext cx="660591" cy="688867"/>
            <a:chOff x="5830645" y="1267368"/>
            <a:chExt cx="530340" cy="553040"/>
          </a:xfrm>
        </p:grpSpPr>
        <p:sp>
          <p:nvSpPr>
            <p:cNvPr id="3883" name="Google Shape;3883;p59"/>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4" name="Google Shape;3884;p59"/>
            <p:cNvGrpSpPr/>
            <p:nvPr/>
          </p:nvGrpSpPr>
          <p:grpSpPr>
            <a:xfrm>
              <a:off x="5830645" y="1267368"/>
              <a:ext cx="259743" cy="269909"/>
              <a:chOff x="5830645" y="1267368"/>
              <a:chExt cx="259743" cy="269909"/>
            </a:xfrm>
          </p:grpSpPr>
          <p:sp>
            <p:nvSpPr>
              <p:cNvPr id="3885" name="Google Shape;3885;p59"/>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9"/>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7" name="Google Shape;3887;p59"/>
            <p:cNvGrpSpPr/>
            <p:nvPr/>
          </p:nvGrpSpPr>
          <p:grpSpPr>
            <a:xfrm>
              <a:off x="6101293" y="1267368"/>
              <a:ext cx="259692" cy="269909"/>
              <a:chOff x="6101293" y="1267368"/>
              <a:chExt cx="259692" cy="269909"/>
            </a:xfrm>
          </p:grpSpPr>
          <p:sp>
            <p:nvSpPr>
              <p:cNvPr id="3888" name="Google Shape;3888;p59"/>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9"/>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0" name="Google Shape;3890;p59"/>
            <p:cNvGrpSpPr/>
            <p:nvPr/>
          </p:nvGrpSpPr>
          <p:grpSpPr>
            <a:xfrm>
              <a:off x="5830645" y="1550500"/>
              <a:ext cx="259692" cy="269909"/>
              <a:chOff x="5830645" y="1550500"/>
              <a:chExt cx="259692" cy="269909"/>
            </a:xfrm>
          </p:grpSpPr>
          <p:sp>
            <p:nvSpPr>
              <p:cNvPr id="3891" name="Google Shape;3891;p59"/>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9"/>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3" name="Google Shape;3893;p59"/>
            <p:cNvGrpSpPr/>
            <p:nvPr/>
          </p:nvGrpSpPr>
          <p:grpSpPr>
            <a:xfrm>
              <a:off x="6101293" y="1550500"/>
              <a:ext cx="259692" cy="269909"/>
              <a:chOff x="6101293" y="1550500"/>
              <a:chExt cx="259692" cy="269909"/>
            </a:xfrm>
          </p:grpSpPr>
          <p:sp>
            <p:nvSpPr>
              <p:cNvPr id="3894" name="Google Shape;3894;p59"/>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9"/>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6" name="Google Shape;3896;p59"/>
          <p:cNvGrpSpPr/>
          <p:nvPr/>
        </p:nvGrpSpPr>
        <p:grpSpPr>
          <a:xfrm>
            <a:off x="723705" y="1861761"/>
            <a:ext cx="697154" cy="679574"/>
            <a:chOff x="2679875" y="2361475"/>
            <a:chExt cx="780425" cy="760575"/>
          </a:xfrm>
        </p:grpSpPr>
        <p:sp>
          <p:nvSpPr>
            <p:cNvPr id="3897" name="Google Shape;3897;p59"/>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9"/>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9"/>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9"/>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9"/>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9"/>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3" name="Google Shape;3903;p59"/>
          <p:cNvGrpSpPr/>
          <p:nvPr/>
        </p:nvGrpSpPr>
        <p:grpSpPr>
          <a:xfrm>
            <a:off x="3122864" y="971353"/>
            <a:ext cx="735829" cy="684547"/>
            <a:chOff x="3351965" y="1148808"/>
            <a:chExt cx="750770" cy="698375"/>
          </a:xfrm>
        </p:grpSpPr>
        <p:grpSp>
          <p:nvGrpSpPr>
            <p:cNvPr id="3904" name="Google Shape;3904;p59"/>
            <p:cNvGrpSpPr/>
            <p:nvPr/>
          </p:nvGrpSpPr>
          <p:grpSpPr>
            <a:xfrm>
              <a:off x="3586796" y="1148808"/>
              <a:ext cx="294857" cy="286830"/>
              <a:chOff x="3750225" y="1774000"/>
              <a:chExt cx="149575" cy="145525"/>
            </a:xfrm>
          </p:grpSpPr>
          <p:sp>
            <p:nvSpPr>
              <p:cNvPr id="3905" name="Google Shape;3905;p59"/>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9"/>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59"/>
            <p:cNvGrpSpPr/>
            <p:nvPr/>
          </p:nvGrpSpPr>
          <p:grpSpPr>
            <a:xfrm>
              <a:off x="3779245" y="1375768"/>
              <a:ext cx="323490" cy="286978"/>
              <a:chOff x="3847850" y="1889150"/>
              <a:chExt cx="164100" cy="145600"/>
            </a:xfrm>
          </p:grpSpPr>
          <p:sp>
            <p:nvSpPr>
              <p:cNvPr id="3908" name="Google Shape;3908;p59"/>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9"/>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59"/>
            <p:cNvGrpSpPr/>
            <p:nvPr/>
          </p:nvGrpSpPr>
          <p:grpSpPr>
            <a:xfrm>
              <a:off x="3351965" y="1330435"/>
              <a:ext cx="295449" cy="285401"/>
              <a:chOff x="3631100" y="1866150"/>
              <a:chExt cx="149875" cy="144800"/>
            </a:xfrm>
          </p:grpSpPr>
          <p:sp>
            <p:nvSpPr>
              <p:cNvPr id="3911" name="Google Shape;3911;p59"/>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9"/>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59"/>
            <p:cNvGrpSpPr/>
            <p:nvPr/>
          </p:nvGrpSpPr>
          <p:grpSpPr>
            <a:xfrm>
              <a:off x="3548208" y="1560352"/>
              <a:ext cx="294808" cy="286830"/>
              <a:chOff x="3730650" y="1982800"/>
              <a:chExt cx="149550" cy="145525"/>
            </a:xfrm>
          </p:grpSpPr>
          <p:sp>
            <p:nvSpPr>
              <p:cNvPr id="3914" name="Google Shape;3914;p59"/>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9"/>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6" name="Google Shape;3916;p59"/>
          <p:cNvGrpSpPr/>
          <p:nvPr/>
        </p:nvGrpSpPr>
        <p:grpSpPr>
          <a:xfrm>
            <a:off x="7624517" y="971307"/>
            <a:ext cx="804565" cy="677795"/>
            <a:chOff x="7636443" y="1204988"/>
            <a:chExt cx="804565" cy="677795"/>
          </a:xfrm>
        </p:grpSpPr>
        <p:grpSp>
          <p:nvGrpSpPr>
            <p:cNvPr id="3917" name="Google Shape;3917;p59"/>
            <p:cNvGrpSpPr/>
            <p:nvPr/>
          </p:nvGrpSpPr>
          <p:grpSpPr>
            <a:xfrm>
              <a:off x="7636443" y="1509705"/>
              <a:ext cx="804565" cy="373078"/>
              <a:chOff x="7636443" y="1509705"/>
              <a:chExt cx="804565" cy="373078"/>
            </a:xfrm>
          </p:grpSpPr>
          <p:sp>
            <p:nvSpPr>
              <p:cNvPr id="3918" name="Google Shape;3918;p59"/>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9"/>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0" name="Google Shape;3920;p59"/>
            <p:cNvGrpSpPr/>
            <p:nvPr/>
          </p:nvGrpSpPr>
          <p:grpSpPr>
            <a:xfrm>
              <a:off x="7636443" y="1408133"/>
              <a:ext cx="804565" cy="373078"/>
              <a:chOff x="7636443" y="1408133"/>
              <a:chExt cx="804565" cy="373078"/>
            </a:xfrm>
          </p:grpSpPr>
          <p:sp>
            <p:nvSpPr>
              <p:cNvPr id="3921" name="Google Shape;3921;p59"/>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9"/>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59"/>
            <p:cNvGrpSpPr/>
            <p:nvPr/>
          </p:nvGrpSpPr>
          <p:grpSpPr>
            <a:xfrm>
              <a:off x="7636443" y="1306560"/>
              <a:ext cx="804565" cy="373078"/>
              <a:chOff x="7636443" y="1306560"/>
              <a:chExt cx="804565" cy="373078"/>
            </a:xfrm>
          </p:grpSpPr>
          <p:sp>
            <p:nvSpPr>
              <p:cNvPr id="3924" name="Google Shape;3924;p59"/>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9"/>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6" name="Google Shape;3926;p59"/>
            <p:cNvGrpSpPr/>
            <p:nvPr/>
          </p:nvGrpSpPr>
          <p:grpSpPr>
            <a:xfrm>
              <a:off x="7636443" y="1204988"/>
              <a:ext cx="804565" cy="373078"/>
              <a:chOff x="7636443" y="1204988"/>
              <a:chExt cx="804565" cy="373078"/>
            </a:xfrm>
          </p:grpSpPr>
          <p:sp>
            <p:nvSpPr>
              <p:cNvPr id="3927" name="Google Shape;3927;p59"/>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9"/>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9" name="Google Shape;3929;p59"/>
          <p:cNvGrpSpPr/>
          <p:nvPr/>
        </p:nvGrpSpPr>
        <p:grpSpPr>
          <a:xfrm>
            <a:off x="4963363" y="1878721"/>
            <a:ext cx="661339" cy="661188"/>
            <a:chOff x="3990000" y="975400"/>
            <a:chExt cx="3934200" cy="3933300"/>
          </a:xfrm>
        </p:grpSpPr>
        <p:sp>
          <p:nvSpPr>
            <p:cNvPr id="3930" name="Google Shape;3930;p59"/>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9"/>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9"/>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9"/>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59"/>
          <p:cNvGrpSpPr/>
          <p:nvPr/>
        </p:nvGrpSpPr>
        <p:grpSpPr>
          <a:xfrm>
            <a:off x="6607011" y="1857359"/>
            <a:ext cx="868881" cy="684241"/>
            <a:chOff x="6598259" y="2078634"/>
            <a:chExt cx="868881" cy="684241"/>
          </a:xfrm>
        </p:grpSpPr>
        <p:sp>
          <p:nvSpPr>
            <p:cNvPr id="3935" name="Google Shape;3935;p59"/>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9"/>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9"/>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9"/>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9"/>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9"/>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1" name="Google Shape;3941;p59"/>
            <p:cNvGrpSpPr/>
            <p:nvPr/>
          </p:nvGrpSpPr>
          <p:grpSpPr>
            <a:xfrm>
              <a:off x="6808175" y="2078634"/>
              <a:ext cx="452229" cy="684241"/>
              <a:chOff x="6808175" y="2078634"/>
              <a:chExt cx="452229" cy="684241"/>
            </a:xfrm>
          </p:grpSpPr>
          <p:sp>
            <p:nvSpPr>
              <p:cNvPr id="3942" name="Google Shape;3942;p59"/>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9"/>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9"/>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9"/>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9"/>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9"/>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8" name="Google Shape;3948;p59"/>
              <p:cNvGrpSpPr/>
              <p:nvPr/>
            </p:nvGrpSpPr>
            <p:grpSpPr>
              <a:xfrm>
                <a:off x="6821586" y="2078634"/>
                <a:ext cx="426871" cy="684241"/>
                <a:chOff x="6821586" y="2078634"/>
                <a:chExt cx="426871" cy="684241"/>
              </a:xfrm>
            </p:grpSpPr>
            <p:grpSp>
              <p:nvGrpSpPr>
                <p:cNvPr id="3949" name="Google Shape;3949;p59"/>
                <p:cNvGrpSpPr/>
                <p:nvPr/>
              </p:nvGrpSpPr>
              <p:grpSpPr>
                <a:xfrm>
                  <a:off x="6821586" y="2078634"/>
                  <a:ext cx="426871" cy="684241"/>
                  <a:chOff x="6821586" y="2078634"/>
                  <a:chExt cx="426871" cy="684241"/>
                </a:xfrm>
              </p:grpSpPr>
              <p:sp>
                <p:nvSpPr>
                  <p:cNvPr id="3950" name="Google Shape;3950;p59"/>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9"/>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9"/>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9"/>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9"/>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9"/>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9"/>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9"/>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9"/>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9"/>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9"/>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9"/>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9"/>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9"/>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9"/>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9"/>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9"/>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9"/>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9"/>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9" name="Google Shape;3969;p59"/>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9"/>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9"/>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9"/>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9"/>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9"/>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75" name="Google Shape;3975;p59"/>
          <p:cNvGrpSpPr/>
          <p:nvPr/>
        </p:nvGrpSpPr>
        <p:grpSpPr>
          <a:xfrm>
            <a:off x="716994" y="3531369"/>
            <a:ext cx="1340789" cy="640830"/>
            <a:chOff x="238125" y="1151100"/>
            <a:chExt cx="7139450" cy="3412300"/>
          </a:xfrm>
        </p:grpSpPr>
        <p:sp>
          <p:nvSpPr>
            <p:cNvPr id="3976" name="Google Shape;3976;p59"/>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9"/>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9"/>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9"/>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9"/>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9"/>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9"/>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9"/>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9"/>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9"/>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9"/>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9"/>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8" name="Google Shape;3988;p59"/>
          <p:cNvGrpSpPr/>
          <p:nvPr/>
        </p:nvGrpSpPr>
        <p:grpSpPr>
          <a:xfrm>
            <a:off x="5584217" y="2734650"/>
            <a:ext cx="985357" cy="585764"/>
            <a:chOff x="5145061" y="2881789"/>
            <a:chExt cx="1107641" cy="658458"/>
          </a:xfrm>
        </p:grpSpPr>
        <p:grpSp>
          <p:nvGrpSpPr>
            <p:cNvPr id="3989" name="Google Shape;3989;p59"/>
            <p:cNvGrpSpPr/>
            <p:nvPr/>
          </p:nvGrpSpPr>
          <p:grpSpPr>
            <a:xfrm>
              <a:off x="5722989" y="3244587"/>
              <a:ext cx="529713" cy="295659"/>
              <a:chOff x="5722989" y="3244587"/>
              <a:chExt cx="529713" cy="295659"/>
            </a:xfrm>
          </p:grpSpPr>
          <p:sp>
            <p:nvSpPr>
              <p:cNvPr id="3990" name="Google Shape;3990;p59"/>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91" name="Google Shape;3991;p59"/>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992" name="Google Shape;3992;p59"/>
            <p:cNvGrpSpPr/>
            <p:nvPr/>
          </p:nvGrpSpPr>
          <p:grpSpPr>
            <a:xfrm>
              <a:off x="5145061" y="3244587"/>
              <a:ext cx="536807" cy="295659"/>
              <a:chOff x="5145061" y="3244587"/>
              <a:chExt cx="536807" cy="295659"/>
            </a:xfrm>
          </p:grpSpPr>
          <p:sp>
            <p:nvSpPr>
              <p:cNvPr id="3993" name="Google Shape;3993;p59"/>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94" name="Google Shape;3994;p59"/>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995" name="Google Shape;3995;p59"/>
            <p:cNvGrpSpPr/>
            <p:nvPr/>
          </p:nvGrpSpPr>
          <p:grpSpPr>
            <a:xfrm>
              <a:off x="5341327" y="2898245"/>
              <a:ext cx="532309" cy="614891"/>
              <a:chOff x="5341327" y="2898245"/>
              <a:chExt cx="532309" cy="614891"/>
            </a:xfrm>
          </p:grpSpPr>
          <p:sp>
            <p:nvSpPr>
              <p:cNvPr id="3996" name="Google Shape;3996;p59"/>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97" name="Google Shape;3997;p59"/>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998" name="Google Shape;3998;p59"/>
            <p:cNvGrpSpPr/>
            <p:nvPr/>
          </p:nvGrpSpPr>
          <p:grpSpPr>
            <a:xfrm>
              <a:off x="5532290" y="2881789"/>
              <a:ext cx="620516" cy="305456"/>
              <a:chOff x="5532290" y="2881789"/>
              <a:chExt cx="620516" cy="305456"/>
            </a:xfrm>
          </p:grpSpPr>
          <p:sp>
            <p:nvSpPr>
              <p:cNvPr id="3999" name="Google Shape;3999;p59"/>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00" name="Google Shape;4000;p59"/>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001" name="Google Shape;4001;p59"/>
          <p:cNvGrpSpPr/>
          <p:nvPr/>
        </p:nvGrpSpPr>
        <p:grpSpPr>
          <a:xfrm>
            <a:off x="8163140" y="3526708"/>
            <a:ext cx="269068" cy="645491"/>
            <a:chOff x="7026852" y="3311869"/>
            <a:chExt cx="434331" cy="1041954"/>
          </a:xfrm>
        </p:grpSpPr>
        <p:sp>
          <p:nvSpPr>
            <p:cNvPr id="4002" name="Google Shape;4002;p59"/>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9"/>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9"/>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5" name="Google Shape;4005;p59"/>
          <p:cNvGrpSpPr/>
          <p:nvPr/>
        </p:nvGrpSpPr>
        <p:grpSpPr>
          <a:xfrm>
            <a:off x="6179721" y="3565945"/>
            <a:ext cx="293882" cy="293836"/>
            <a:chOff x="4873519" y="3311869"/>
            <a:chExt cx="499374" cy="499296"/>
          </a:xfrm>
        </p:grpSpPr>
        <p:sp>
          <p:nvSpPr>
            <p:cNvPr id="4006" name="Google Shape;4006;p59"/>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9"/>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8" name="Google Shape;4008;p59"/>
          <p:cNvGrpSpPr/>
          <p:nvPr/>
        </p:nvGrpSpPr>
        <p:grpSpPr>
          <a:xfrm>
            <a:off x="6179721" y="3878317"/>
            <a:ext cx="293882" cy="293882"/>
            <a:chOff x="4873519" y="3875839"/>
            <a:chExt cx="499374" cy="499374"/>
          </a:xfrm>
        </p:grpSpPr>
        <p:sp>
          <p:nvSpPr>
            <p:cNvPr id="4009" name="Google Shape;4009;p59"/>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9"/>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59"/>
          <p:cNvGrpSpPr/>
          <p:nvPr/>
        </p:nvGrpSpPr>
        <p:grpSpPr>
          <a:xfrm>
            <a:off x="2410248" y="1850269"/>
            <a:ext cx="698104" cy="698208"/>
            <a:chOff x="2565073" y="2075876"/>
            <a:chExt cx="672482" cy="672518"/>
          </a:xfrm>
        </p:grpSpPr>
        <p:sp>
          <p:nvSpPr>
            <p:cNvPr id="4012" name="Google Shape;4012;p59"/>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9"/>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9"/>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9"/>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9"/>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9"/>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8" name="Google Shape;4018;p59"/>
          <p:cNvGrpSpPr/>
          <p:nvPr/>
        </p:nvGrpSpPr>
        <p:grpSpPr>
          <a:xfrm>
            <a:off x="5633660" y="3534870"/>
            <a:ext cx="438354" cy="637329"/>
            <a:chOff x="1697726" y="3244179"/>
            <a:chExt cx="788124" cy="1146069"/>
          </a:xfrm>
        </p:grpSpPr>
        <p:sp>
          <p:nvSpPr>
            <p:cNvPr id="4019" name="Google Shape;4019;p59"/>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9"/>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1" name="Google Shape;4021;p59"/>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2" name="Google Shape;4022;p59"/>
          <p:cNvGrpSpPr/>
          <p:nvPr/>
        </p:nvGrpSpPr>
        <p:grpSpPr>
          <a:xfrm>
            <a:off x="7634874" y="1863232"/>
            <a:ext cx="799565" cy="670282"/>
            <a:chOff x="7617850" y="2063282"/>
            <a:chExt cx="799565" cy="670282"/>
          </a:xfrm>
        </p:grpSpPr>
        <p:cxnSp>
          <p:nvCxnSpPr>
            <p:cNvPr id="4023" name="Google Shape;4023;p59"/>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24" name="Google Shape;4024;p59"/>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25" name="Google Shape;4025;p59"/>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26" name="Google Shape;4026;p59"/>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27" name="Google Shape;4027;p59"/>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028" name="Google Shape;4028;p59"/>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029" name="Google Shape;4029;p59"/>
            <p:cNvGrpSpPr/>
            <p:nvPr/>
          </p:nvGrpSpPr>
          <p:grpSpPr>
            <a:xfrm>
              <a:off x="7734309" y="2063282"/>
              <a:ext cx="570957" cy="620095"/>
              <a:chOff x="7734309" y="2063282"/>
              <a:chExt cx="570957" cy="620095"/>
            </a:xfrm>
          </p:grpSpPr>
          <p:grpSp>
            <p:nvGrpSpPr>
              <p:cNvPr id="4030" name="Google Shape;4030;p59"/>
              <p:cNvGrpSpPr/>
              <p:nvPr/>
            </p:nvGrpSpPr>
            <p:grpSpPr>
              <a:xfrm>
                <a:off x="8031573" y="2063282"/>
                <a:ext cx="273693" cy="620095"/>
                <a:chOff x="8031573" y="2063282"/>
                <a:chExt cx="273693" cy="620095"/>
              </a:xfrm>
            </p:grpSpPr>
            <p:sp>
              <p:nvSpPr>
                <p:cNvPr id="4031" name="Google Shape;4031;p5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59"/>
              <p:cNvGrpSpPr/>
              <p:nvPr/>
            </p:nvGrpSpPr>
            <p:grpSpPr>
              <a:xfrm flipH="1">
                <a:off x="7734309" y="2063282"/>
                <a:ext cx="273693" cy="620095"/>
                <a:chOff x="8031573" y="2063282"/>
                <a:chExt cx="273693" cy="620095"/>
              </a:xfrm>
            </p:grpSpPr>
            <p:sp>
              <p:nvSpPr>
                <p:cNvPr id="4036" name="Google Shape;4036;p5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40" name="Google Shape;4040;p59"/>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9"/>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2" name="Google Shape;4042;p59"/>
          <p:cNvGrpSpPr/>
          <p:nvPr/>
        </p:nvGrpSpPr>
        <p:grpSpPr>
          <a:xfrm>
            <a:off x="7821480" y="2716716"/>
            <a:ext cx="602567" cy="601884"/>
            <a:chOff x="1186975" y="238125"/>
            <a:chExt cx="5244275" cy="5238325"/>
          </a:xfrm>
        </p:grpSpPr>
        <p:sp>
          <p:nvSpPr>
            <p:cNvPr id="4043" name="Google Shape;4043;p59"/>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9"/>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9"/>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9"/>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7" name="Google Shape;4047;p59"/>
          <p:cNvGrpSpPr/>
          <p:nvPr/>
        </p:nvGrpSpPr>
        <p:grpSpPr>
          <a:xfrm>
            <a:off x="3264218" y="1856199"/>
            <a:ext cx="651848" cy="687338"/>
            <a:chOff x="3400515" y="2056248"/>
            <a:chExt cx="698134" cy="735987"/>
          </a:xfrm>
        </p:grpSpPr>
        <p:grpSp>
          <p:nvGrpSpPr>
            <p:cNvPr id="4048" name="Google Shape;4048;p59"/>
            <p:cNvGrpSpPr/>
            <p:nvPr/>
          </p:nvGrpSpPr>
          <p:grpSpPr>
            <a:xfrm>
              <a:off x="3400515" y="2283913"/>
              <a:ext cx="312919" cy="219900"/>
              <a:chOff x="3400515" y="2283913"/>
              <a:chExt cx="312919" cy="219900"/>
            </a:xfrm>
          </p:grpSpPr>
          <p:sp>
            <p:nvSpPr>
              <p:cNvPr id="4049" name="Google Shape;4049;p59"/>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50" name="Google Shape;4050;p59"/>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051" name="Google Shape;4051;p59"/>
            <p:cNvGrpSpPr/>
            <p:nvPr/>
          </p:nvGrpSpPr>
          <p:grpSpPr>
            <a:xfrm>
              <a:off x="3547823" y="2461089"/>
              <a:ext cx="219900" cy="331146"/>
              <a:chOff x="3547823" y="2461089"/>
              <a:chExt cx="219900" cy="331146"/>
            </a:xfrm>
          </p:grpSpPr>
          <p:sp>
            <p:nvSpPr>
              <p:cNvPr id="4052" name="Google Shape;4052;p59"/>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53" name="Google Shape;4053;p59"/>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054" name="Google Shape;4054;p59"/>
            <p:cNvGrpSpPr/>
            <p:nvPr/>
          </p:nvGrpSpPr>
          <p:grpSpPr>
            <a:xfrm>
              <a:off x="3734138" y="2461089"/>
              <a:ext cx="219900" cy="331146"/>
              <a:chOff x="3734138" y="2461089"/>
              <a:chExt cx="219900" cy="331146"/>
            </a:xfrm>
          </p:grpSpPr>
          <p:sp>
            <p:nvSpPr>
              <p:cNvPr id="4055" name="Google Shape;4055;p59"/>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56" name="Google Shape;4056;p59"/>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057" name="Google Shape;4057;p59"/>
            <p:cNvGrpSpPr/>
            <p:nvPr/>
          </p:nvGrpSpPr>
          <p:grpSpPr>
            <a:xfrm>
              <a:off x="3787560" y="2281742"/>
              <a:ext cx="311089" cy="219900"/>
              <a:chOff x="3787560" y="2281742"/>
              <a:chExt cx="311089" cy="219900"/>
            </a:xfrm>
          </p:grpSpPr>
          <p:sp>
            <p:nvSpPr>
              <p:cNvPr id="4058" name="Google Shape;4058;p59"/>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59" name="Google Shape;4059;p59"/>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060" name="Google Shape;4060;p59"/>
            <p:cNvGrpSpPr/>
            <p:nvPr/>
          </p:nvGrpSpPr>
          <p:grpSpPr>
            <a:xfrm>
              <a:off x="3637290" y="2056248"/>
              <a:ext cx="219900" cy="330736"/>
              <a:chOff x="3637290" y="2056248"/>
              <a:chExt cx="219900" cy="330736"/>
            </a:xfrm>
          </p:grpSpPr>
          <p:sp>
            <p:nvSpPr>
              <p:cNvPr id="4061" name="Google Shape;4061;p59"/>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062" name="Google Shape;4062;p59"/>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063" name="Google Shape;4063;p59"/>
          <p:cNvGrpSpPr/>
          <p:nvPr/>
        </p:nvGrpSpPr>
        <p:grpSpPr>
          <a:xfrm>
            <a:off x="2555923" y="2726206"/>
            <a:ext cx="1268144" cy="592394"/>
            <a:chOff x="238125" y="1188750"/>
            <a:chExt cx="7140450" cy="3335550"/>
          </a:xfrm>
        </p:grpSpPr>
        <p:sp>
          <p:nvSpPr>
            <p:cNvPr id="4064" name="Google Shape;4064;p59"/>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9"/>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9"/>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9"/>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9"/>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9" name="Google Shape;4069;p59"/>
          <p:cNvGrpSpPr/>
          <p:nvPr/>
        </p:nvGrpSpPr>
        <p:grpSpPr>
          <a:xfrm>
            <a:off x="6663824" y="2728360"/>
            <a:ext cx="1053944" cy="590147"/>
            <a:chOff x="238125" y="1335475"/>
            <a:chExt cx="5418735" cy="3034175"/>
          </a:xfrm>
        </p:grpSpPr>
        <p:sp>
          <p:nvSpPr>
            <p:cNvPr id="4070" name="Google Shape;4070;p59"/>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9"/>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9"/>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3" name="Google Shape;4073;p59"/>
          <p:cNvGrpSpPr/>
          <p:nvPr/>
        </p:nvGrpSpPr>
        <p:grpSpPr>
          <a:xfrm>
            <a:off x="4094633" y="3533260"/>
            <a:ext cx="1268207" cy="638939"/>
            <a:chOff x="3967651" y="3645904"/>
            <a:chExt cx="1479304" cy="745292"/>
          </a:xfrm>
        </p:grpSpPr>
        <p:grpSp>
          <p:nvGrpSpPr>
            <p:cNvPr id="4074" name="Google Shape;4074;p59"/>
            <p:cNvGrpSpPr/>
            <p:nvPr/>
          </p:nvGrpSpPr>
          <p:grpSpPr>
            <a:xfrm>
              <a:off x="3967651" y="4009026"/>
              <a:ext cx="1479304" cy="382170"/>
              <a:chOff x="3967651" y="4009026"/>
              <a:chExt cx="1479304" cy="382170"/>
            </a:xfrm>
          </p:grpSpPr>
          <p:grpSp>
            <p:nvGrpSpPr>
              <p:cNvPr id="4075" name="Google Shape;4075;p59"/>
              <p:cNvGrpSpPr/>
              <p:nvPr/>
            </p:nvGrpSpPr>
            <p:grpSpPr>
              <a:xfrm>
                <a:off x="4892216" y="4195630"/>
                <a:ext cx="554739" cy="195566"/>
                <a:chOff x="3604375" y="4892160"/>
                <a:chExt cx="1651500" cy="582215"/>
              </a:xfrm>
            </p:grpSpPr>
            <p:sp>
              <p:nvSpPr>
                <p:cNvPr id="4076" name="Google Shape;4076;p59"/>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9"/>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8" name="Google Shape;4078;p59"/>
              <p:cNvGrpSpPr/>
              <p:nvPr/>
            </p:nvGrpSpPr>
            <p:grpSpPr>
              <a:xfrm>
                <a:off x="3967651" y="4146303"/>
                <a:ext cx="579402" cy="244893"/>
                <a:chOff x="851875" y="4745310"/>
                <a:chExt cx="1724925" cy="729065"/>
              </a:xfrm>
            </p:grpSpPr>
            <p:sp>
              <p:nvSpPr>
                <p:cNvPr id="4079" name="Google Shape;4079;p59"/>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9"/>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1" name="Google Shape;4081;p59"/>
              <p:cNvGrpSpPr/>
              <p:nvPr/>
            </p:nvGrpSpPr>
            <p:grpSpPr>
              <a:xfrm>
                <a:off x="4460753" y="4009026"/>
                <a:ext cx="493110" cy="382170"/>
                <a:chOff x="2319875" y="4336625"/>
                <a:chExt cx="1468025" cy="1137750"/>
              </a:xfrm>
            </p:grpSpPr>
            <p:sp>
              <p:nvSpPr>
                <p:cNvPr id="4082" name="Google Shape;4082;p59"/>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9"/>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84" name="Google Shape;4084;p59"/>
            <p:cNvGrpSpPr/>
            <p:nvPr/>
          </p:nvGrpSpPr>
          <p:grpSpPr>
            <a:xfrm>
              <a:off x="4479443" y="3645904"/>
              <a:ext cx="455965" cy="388789"/>
              <a:chOff x="2957425" y="238100"/>
              <a:chExt cx="1910200" cy="1628775"/>
            </a:xfrm>
          </p:grpSpPr>
          <p:sp>
            <p:nvSpPr>
              <p:cNvPr id="4085" name="Google Shape;4085;p59"/>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9"/>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9"/>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9"/>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9"/>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9"/>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9"/>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9"/>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9"/>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9"/>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5" name="Google Shape;4095;p59"/>
          <p:cNvGrpSpPr/>
          <p:nvPr/>
        </p:nvGrpSpPr>
        <p:grpSpPr>
          <a:xfrm>
            <a:off x="2480746" y="3534460"/>
            <a:ext cx="1243128" cy="637739"/>
            <a:chOff x="2496310" y="3693351"/>
            <a:chExt cx="1342906" cy="688926"/>
          </a:xfrm>
        </p:grpSpPr>
        <p:grpSp>
          <p:nvGrpSpPr>
            <p:cNvPr id="4096" name="Google Shape;4096;p59"/>
            <p:cNvGrpSpPr/>
            <p:nvPr/>
          </p:nvGrpSpPr>
          <p:grpSpPr>
            <a:xfrm>
              <a:off x="2496310" y="3693351"/>
              <a:ext cx="1342906" cy="688875"/>
              <a:chOff x="2496310" y="3693351"/>
              <a:chExt cx="1342906" cy="688875"/>
            </a:xfrm>
          </p:grpSpPr>
          <p:sp>
            <p:nvSpPr>
              <p:cNvPr id="4097" name="Google Shape;4097;p59"/>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9"/>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9"/>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9"/>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9"/>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9"/>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03" name="Google Shape;4103;p59"/>
              <p:cNvCxnSpPr>
                <a:stCxn id="4101"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104" name="Google Shape;4104;p59"/>
              <p:cNvCxnSpPr>
                <a:stCxn id="4098"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105" name="Google Shape;4105;p59"/>
              <p:cNvCxnSpPr>
                <a:stCxn id="4099"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106" name="Google Shape;4106;p59"/>
              <p:cNvCxnSpPr>
                <a:stCxn id="4102"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107" name="Google Shape;4107;p59"/>
              <p:cNvCxnSpPr>
                <a:stCxn id="4100"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108" name="Google Shape;4108;p59"/>
            <p:cNvGrpSpPr/>
            <p:nvPr/>
          </p:nvGrpSpPr>
          <p:grpSpPr>
            <a:xfrm>
              <a:off x="2675275" y="3930557"/>
              <a:ext cx="1003306" cy="451719"/>
              <a:chOff x="2675275" y="4174282"/>
              <a:chExt cx="1003306" cy="451719"/>
            </a:xfrm>
          </p:grpSpPr>
          <p:sp>
            <p:nvSpPr>
              <p:cNvPr id="4109" name="Google Shape;4109;p59"/>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9"/>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9"/>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2" name="Google Shape;4112;p59"/>
          <p:cNvGrpSpPr/>
          <p:nvPr/>
        </p:nvGrpSpPr>
        <p:grpSpPr>
          <a:xfrm>
            <a:off x="1654417" y="971307"/>
            <a:ext cx="574511" cy="874709"/>
            <a:chOff x="1715404" y="1112080"/>
            <a:chExt cx="642270" cy="977984"/>
          </a:xfrm>
        </p:grpSpPr>
        <p:grpSp>
          <p:nvGrpSpPr>
            <p:cNvPr id="4113" name="Google Shape;4113;p59"/>
            <p:cNvGrpSpPr/>
            <p:nvPr/>
          </p:nvGrpSpPr>
          <p:grpSpPr>
            <a:xfrm>
              <a:off x="1715404" y="1112080"/>
              <a:ext cx="642270" cy="977984"/>
              <a:chOff x="1715404" y="1112080"/>
              <a:chExt cx="642270" cy="977984"/>
            </a:xfrm>
          </p:grpSpPr>
          <p:sp>
            <p:nvSpPr>
              <p:cNvPr id="4114" name="Google Shape;4114;p59"/>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9"/>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59"/>
            <p:cNvGrpSpPr/>
            <p:nvPr/>
          </p:nvGrpSpPr>
          <p:grpSpPr>
            <a:xfrm>
              <a:off x="1768927" y="1165603"/>
              <a:ext cx="535225" cy="851367"/>
              <a:chOff x="1768927" y="1165603"/>
              <a:chExt cx="535225" cy="851367"/>
            </a:xfrm>
          </p:grpSpPr>
          <p:sp>
            <p:nvSpPr>
              <p:cNvPr id="4117" name="Google Shape;4117;p59"/>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9"/>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9" name="Google Shape;4119;p59"/>
            <p:cNvGrpSpPr/>
            <p:nvPr/>
          </p:nvGrpSpPr>
          <p:grpSpPr>
            <a:xfrm>
              <a:off x="1822449" y="1219125"/>
              <a:ext cx="428180" cy="718859"/>
              <a:chOff x="1822449" y="1219125"/>
              <a:chExt cx="428180" cy="718859"/>
            </a:xfrm>
          </p:grpSpPr>
          <p:sp>
            <p:nvSpPr>
              <p:cNvPr id="4120" name="Google Shape;4120;p59"/>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9"/>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2" name="Google Shape;4122;p59"/>
            <p:cNvGrpSpPr/>
            <p:nvPr/>
          </p:nvGrpSpPr>
          <p:grpSpPr>
            <a:xfrm>
              <a:off x="1875972" y="1272648"/>
              <a:ext cx="321135" cy="586939"/>
              <a:chOff x="1875972" y="1272648"/>
              <a:chExt cx="321135" cy="586939"/>
            </a:xfrm>
          </p:grpSpPr>
          <p:sp>
            <p:nvSpPr>
              <p:cNvPr id="4123" name="Google Shape;4123;p59"/>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9"/>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5" name="Google Shape;4125;p59"/>
          <p:cNvGrpSpPr/>
          <p:nvPr/>
        </p:nvGrpSpPr>
        <p:grpSpPr>
          <a:xfrm>
            <a:off x="7761578" y="3528028"/>
            <a:ext cx="293855" cy="644170"/>
            <a:chOff x="241025" y="3151575"/>
            <a:chExt cx="293855" cy="644170"/>
          </a:xfrm>
        </p:grpSpPr>
        <p:sp>
          <p:nvSpPr>
            <p:cNvPr id="4126" name="Google Shape;4126;p59"/>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9"/>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8" name="Google Shape;4128;p59"/>
          <p:cNvGrpSpPr/>
          <p:nvPr/>
        </p:nvGrpSpPr>
        <p:grpSpPr>
          <a:xfrm>
            <a:off x="709562" y="2728028"/>
            <a:ext cx="1779649" cy="591620"/>
            <a:chOff x="246070" y="1983375"/>
            <a:chExt cx="1855347" cy="616849"/>
          </a:xfrm>
        </p:grpSpPr>
        <p:sp>
          <p:nvSpPr>
            <p:cNvPr id="4129" name="Google Shape;4129;p59"/>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9"/>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9"/>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9"/>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9"/>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9"/>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9"/>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9"/>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9"/>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8" name="Google Shape;4138;p59"/>
          <p:cNvGrpSpPr/>
          <p:nvPr/>
        </p:nvGrpSpPr>
        <p:grpSpPr>
          <a:xfrm>
            <a:off x="2320428" y="971307"/>
            <a:ext cx="711055" cy="745993"/>
            <a:chOff x="2496269" y="1171698"/>
            <a:chExt cx="761953" cy="799392"/>
          </a:xfrm>
        </p:grpSpPr>
        <p:grpSp>
          <p:nvGrpSpPr>
            <p:cNvPr id="4139" name="Google Shape;4139;p59"/>
            <p:cNvGrpSpPr/>
            <p:nvPr/>
          </p:nvGrpSpPr>
          <p:grpSpPr>
            <a:xfrm>
              <a:off x="2496269" y="1171698"/>
              <a:ext cx="761953" cy="723022"/>
              <a:chOff x="2496269" y="1171698"/>
              <a:chExt cx="761953" cy="723022"/>
            </a:xfrm>
          </p:grpSpPr>
          <p:sp>
            <p:nvSpPr>
              <p:cNvPr id="4140" name="Google Shape;4140;p59"/>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9"/>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2" name="Google Shape;4142;p59"/>
              <p:cNvGrpSpPr/>
              <p:nvPr/>
            </p:nvGrpSpPr>
            <p:grpSpPr>
              <a:xfrm>
                <a:off x="2496269" y="1171698"/>
                <a:ext cx="761953" cy="723022"/>
                <a:chOff x="2496269" y="1120652"/>
                <a:chExt cx="761953" cy="723022"/>
              </a:xfrm>
            </p:grpSpPr>
            <p:grpSp>
              <p:nvGrpSpPr>
                <p:cNvPr id="4143" name="Google Shape;4143;p59"/>
                <p:cNvGrpSpPr/>
                <p:nvPr/>
              </p:nvGrpSpPr>
              <p:grpSpPr>
                <a:xfrm>
                  <a:off x="2496269" y="1120652"/>
                  <a:ext cx="761953" cy="723022"/>
                  <a:chOff x="2496269" y="1120652"/>
                  <a:chExt cx="761953" cy="723022"/>
                </a:xfrm>
              </p:grpSpPr>
              <p:grpSp>
                <p:nvGrpSpPr>
                  <p:cNvPr id="4144" name="Google Shape;4144;p59"/>
                  <p:cNvGrpSpPr/>
                  <p:nvPr/>
                </p:nvGrpSpPr>
                <p:grpSpPr>
                  <a:xfrm>
                    <a:off x="2496269" y="1304589"/>
                    <a:ext cx="407089" cy="305057"/>
                    <a:chOff x="2496269" y="1304589"/>
                    <a:chExt cx="407089" cy="305057"/>
                  </a:xfrm>
                </p:grpSpPr>
                <p:sp>
                  <p:nvSpPr>
                    <p:cNvPr id="4145" name="Google Shape;4145;p59"/>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9"/>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59"/>
                  <p:cNvGrpSpPr/>
                  <p:nvPr/>
                </p:nvGrpSpPr>
                <p:grpSpPr>
                  <a:xfrm>
                    <a:off x="2586468" y="1493376"/>
                    <a:ext cx="358850" cy="349656"/>
                    <a:chOff x="2586468" y="1493376"/>
                    <a:chExt cx="358850" cy="349656"/>
                  </a:xfrm>
                </p:grpSpPr>
                <p:sp>
                  <p:nvSpPr>
                    <p:cNvPr id="4148" name="Google Shape;4148;p59"/>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9"/>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59"/>
                  <p:cNvGrpSpPr/>
                  <p:nvPr/>
                </p:nvGrpSpPr>
                <p:grpSpPr>
                  <a:xfrm>
                    <a:off x="2807939" y="1494024"/>
                    <a:ext cx="358857" cy="349650"/>
                    <a:chOff x="2807939" y="1494024"/>
                    <a:chExt cx="358857" cy="349650"/>
                  </a:xfrm>
                </p:grpSpPr>
                <p:sp>
                  <p:nvSpPr>
                    <p:cNvPr id="4151" name="Google Shape;4151;p59"/>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9"/>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59"/>
                  <p:cNvGrpSpPr/>
                  <p:nvPr/>
                </p:nvGrpSpPr>
                <p:grpSpPr>
                  <a:xfrm>
                    <a:off x="2851133" y="1305635"/>
                    <a:ext cx="407089" cy="305057"/>
                    <a:chOff x="2851133" y="1305635"/>
                    <a:chExt cx="407089" cy="305057"/>
                  </a:xfrm>
                </p:grpSpPr>
                <p:sp>
                  <p:nvSpPr>
                    <p:cNvPr id="4154" name="Google Shape;4154;p59"/>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9"/>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59"/>
                  <p:cNvGrpSpPr/>
                  <p:nvPr/>
                </p:nvGrpSpPr>
                <p:grpSpPr>
                  <a:xfrm>
                    <a:off x="2727495" y="1120652"/>
                    <a:ext cx="300271" cy="396358"/>
                    <a:chOff x="2727495" y="1120652"/>
                    <a:chExt cx="300271" cy="396358"/>
                  </a:xfrm>
                </p:grpSpPr>
                <p:sp>
                  <p:nvSpPr>
                    <p:cNvPr id="4157" name="Google Shape;4157;p59"/>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9"/>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9" name="Google Shape;4159;p59"/>
                <p:cNvGrpSpPr/>
                <p:nvPr/>
              </p:nvGrpSpPr>
              <p:grpSpPr>
                <a:xfrm>
                  <a:off x="2722305" y="1350460"/>
                  <a:ext cx="308357" cy="308344"/>
                  <a:chOff x="2722305" y="1350460"/>
                  <a:chExt cx="308357" cy="308344"/>
                </a:xfrm>
              </p:grpSpPr>
              <p:sp>
                <p:nvSpPr>
                  <p:cNvPr id="4160" name="Google Shape;4160;p59"/>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1" name="Google Shape;4161;p59"/>
                  <p:cNvGrpSpPr/>
                  <p:nvPr/>
                </p:nvGrpSpPr>
                <p:grpSpPr>
                  <a:xfrm>
                    <a:off x="2725064" y="1364529"/>
                    <a:ext cx="297954" cy="280182"/>
                    <a:chOff x="2725064" y="1364529"/>
                    <a:chExt cx="297954" cy="280182"/>
                  </a:xfrm>
                </p:grpSpPr>
                <p:sp>
                  <p:nvSpPr>
                    <p:cNvPr id="4162" name="Google Shape;4162;p59"/>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9"/>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9"/>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9"/>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9"/>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167" name="Google Shape;4167;p59"/>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9"/>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9"/>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9"/>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9"/>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2" name="Google Shape;4172;p59"/>
          <p:cNvGrpSpPr/>
          <p:nvPr/>
        </p:nvGrpSpPr>
        <p:grpSpPr>
          <a:xfrm>
            <a:off x="3909129" y="2727412"/>
            <a:ext cx="1569144" cy="591015"/>
            <a:chOff x="3820100" y="3023049"/>
            <a:chExt cx="1303926" cy="491162"/>
          </a:xfrm>
        </p:grpSpPr>
        <p:grpSp>
          <p:nvGrpSpPr>
            <p:cNvPr id="4173" name="Google Shape;4173;p59"/>
            <p:cNvGrpSpPr/>
            <p:nvPr/>
          </p:nvGrpSpPr>
          <p:grpSpPr>
            <a:xfrm>
              <a:off x="3820100" y="3023072"/>
              <a:ext cx="1303926" cy="491139"/>
              <a:chOff x="3820100" y="3023072"/>
              <a:chExt cx="1303926" cy="491139"/>
            </a:xfrm>
          </p:grpSpPr>
          <p:sp>
            <p:nvSpPr>
              <p:cNvPr id="4174" name="Google Shape;4174;p59"/>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9"/>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6" name="Google Shape;4176;p59"/>
            <p:cNvGrpSpPr/>
            <p:nvPr/>
          </p:nvGrpSpPr>
          <p:grpSpPr>
            <a:xfrm>
              <a:off x="4132439" y="3023645"/>
              <a:ext cx="393633" cy="177096"/>
              <a:chOff x="4132439" y="3023645"/>
              <a:chExt cx="393633" cy="177096"/>
            </a:xfrm>
          </p:grpSpPr>
          <p:sp>
            <p:nvSpPr>
              <p:cNvPr id="4177" name="Google Shape;4177;p59"/>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9"/>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9" name="Google Shape;4179;p59"/>
            <p:cNvGrpSpPr/>
            <p:nvPr/>
          </p:nvGrpSpPr>
          <p:grpSpPr>
            <a:xfrm>
              <a:off x="3921811" y="3023049"/>
              <a:ext cx="1002397" cy="388943"/>
              <a:chOff x="3921811" y="3023049"/>
              <a:chExt cx="1002397" cy="388943"/>
            </a:xfrm>
          </p:grpSpPr>
          <p:sp>
            <p:nvSpPr>
              <p:cNvPr id="4180" name="Google Shape;4180;p59"/>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9"/>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59"/>
            <p:cNvGrpSpPr/>
            <p:nvPr/>
          </p:nvGrpSpPr>
          <p:grpSpPr>
            <a:xfrm>
              <a:off x="4023645" y="3023049"/>
              <a:ext cx="683032" cy="286722"/>
              <a:chOff x="4023645" y="3023049"/>
              <a:chExt cx="683032" cy="286722"/>
            </a:xfrm>
          </p:grpSpPr>
          <p:sp>
            <p:nvSpPr>
              <p:cNvPr id="4183" name="Google Shape;4183;p59"/>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9"/>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5" name="Google Shape;4185;p59"/>
          <p:cNvGrpSpPr/>
          <p:nvPr/>
        </p:nvGrpSpPr>
        <p:grpSpPr>
          <a:xfrm>
            <a:off x="1541251" y="1854258"/>
            <a:ext cx="713522" cy="688025"/>
            <a:chOff x="1706078" y="2092648"/>
            <a:chExt cx="660913" cy="637296"/>
          </a:xfrm>
        </p:grpSpPr>
        <p:sp>
          <p:nvSpPr>
            <p:cNvPr id="4186" name="Google Shape;4186;p59"/>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7" name="Google Shape;4187;p59"/>
            <p:cNvGrpSpPr/>
            <p:nvPr/>
          </p:nvGrpSpPr>
          <p:grpSpPr>
            <a:xfrm>
              <a:off x="1706078" y="2092648"/>
              <a:ext cx="660913" cy="575241"/>
              <a:chOff x="1706078" y="2092648"/>
              <a:chExt cx="660913" cy="575241"/>
            </a:xfrm>
          </p:grpSpPr>
          <p:sp>
            <p:nvSpPr>
              <p:cNvPr id="4188" name="Google Shape;4188;p59"/>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9"/>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9"/>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91" name="Google Shape;4191;p59"/>
          <p:cNvGrpSpPr/>
          <p:nvPr/>
        </p:nvGrpSpPr>
        <p:grpSpPr>
          <a:xfrm>
            <a:off x="6303109" y="971806"/>
            <a:ext cx="1317459" cy="684168"/>
            <a:chOff x="238125" y="999450"/>
            <a:chExt cx="7140700" cy="3708225"/>
          </a:xfrm>
        </p:grpSpPr>
        <p:sp>
          <p:nvSpPr>
            <p:cNvPr id="4192" name="Google Shape;4192;p59"/>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9"/>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9"/>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9"/>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9"/>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9"/>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9"/>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9"/>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9"/>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4" name="Shape 4204"/>
        <p:cNvGrpSpPr/>
        <p:nvPr/>
      </p:nvGrpSpPr>
      <p:grpSpPr>
        <a:xfrm>
          <a:off x="0" y="0"/>
          <a:ext cx="0" cy="0"/>
          <a:chOff x="0" y="0"/>
          <a:chExt cx="0" cy="0"/>
        </a:xfrm>
      </p:grpSpPr>
      <p:grpSp>
        <p:nvGrpSpPr>
          <p:cNvPr id="4205" name="Google Shape;4205;p60"/>
          <p:cNvGrpSpPr/>
          <p:nvPr/>
        </p:nvGrpSpPr>
        <p:grpSpPr>
          <a:xfrm>
            <a:off x="717027" y="967622"/>
            <a:ext cx="1636117" cy="1526144"/>
            <a:chOff x="729238" y="1179665"/>
            <a:chExt cx="1636117" cy="1526144"/>
          </a:xfrm>
        </p:grpSpPr>
        <p:grpSp>
          <p:nvGrpSpPr>
            <p:cNvPr id="4206" name="Google Shape;4206;p60"/>
            <p:cNvGrpSpPr/>
            <p:nvPr/>
          </p:nvGrpSpPr>
          <p:grpSpPr>
            <a:xfrm>
              <a:off x="729238" y="1179665"/>
              <a:ext cx="80700" cy="1526144"/>
              <a:chOff x="729238" y="1179665"/>
              <a:chExt cx="80700" cy="1526144"/>
            </a:xfrm>
          </p:grpSpPr>
          <p:sp>
            <p:nvSpPr>
              <p:cNvPr id="4207" name="Google Shape;4207;p60"/>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0"/>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0"/>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0"/>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0"/>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0"/>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0"/>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0"/>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0"/>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0"/>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7" name="Google Shape;4217;p60"/>
            <p:cNvGrpSpPr/>
            <p:nvPr/>
          </p:nvGrpSpPr>
          <p:grpSpPr>
            <a:xfrm>
              <a:off x="903098" y="1179665"/>
              <a:ext cx="80700" cy="1526144"/>
              <a:chOff x="903098" y="1179665"/>
              <a:chExt cx="80700" cy="1526144"/>
            </a:xfrm>
          </p:grpSpPr>
          <p:sp>
            <p:nvSpPr>
              <p:cNvPr id="4218" name="Google Shape;4218;p60"/>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0"/>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0"/>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0"/>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0"/>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0"/>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0"/>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0"/>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0"/>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0"/>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60"/>
            <p:cNvGrpSpPr/>
            <p:nvPr/>
          </p:nvGrpSpPr>
          <p:grpSpPr>
            <a:xfrm>
              <a:off x="1076958" y="1179665"/>
              <a:ext cx="80700" cy="1526144"/>
              <a:chOff x="1076958" y="1179665"/>
              <a:chExt cx="80700" cy="1526144"/>
            </a:xfrm>
          </p:grpSpPr>
          <p:sp>
            <p:nvSpPr>
              <p:cNvPr id="4229" name="Google Shape;4229;p60"/>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0"/>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0"/>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0"/>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0"/>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0"/>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0"/>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0"/>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0"/>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0"/>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60"/>
            <p:cNvGrpSpPr/>
            <p:nvPr/>
          </p:nvGrpSpPr>
          <p:grpSpPr>
            <a:xfrm>
              <a:off x="1247707" y="1179665"/>
              <a:ext cx="80700" cy="1526144"/>
              <a:chOff x="1247707" y="1179665"/>
              <a:chExt cx="80700" cy="1526144"/>
            </a:xfrm>
          </p:grpSpPr>
          <p:sp>
            <p:nvSpPr>
              <p:cNvPr id="4240" name="Google Shape;4240;p60"/>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0"/>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0"/>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0"/>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0"/>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0"/>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0"/>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0"/>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0"/>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0"/>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0" name="Google Shape;4250;p60"/>
            <p:cNvGrpSpPr/>
            <p:nvPr/>
          </p:nvGrpSpPr>
          <p:grpSpPr>
            <a:xfrm>
              <a:off x="1421567" y="1179665"/>
              <a:ext cx="80700" cy="1526144"/>
              <a:chOff x="1421567" y="1179665"/>
              <a:chExt cx="80700" cy="1526144"/>
            </a:xfrm>
          </p:grpSpPr>
          <p:sp>
            <p:nvSpPr>
              <p:cNvPr id="4251" name="Google Shape;4251;p60"/>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0"/>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0"/>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0"/>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0"/>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0"/>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0"/>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0"/>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0"/>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0"/>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1" name="Google Shape;4261;p60"/>
            <p:cNvGrpSpPr/>
            <p:nvPr/>
          </p:nvGrpSpPr>
          <p:grpSpPr>
            <a:xfrm>
              <a:off x="1592327" y="1179665"/>
              <a:ext cx="80700" cy="1526144"/>
              <a:chOff x="1592327" y="1179665"/>
              <a:chExt cx="80700" cy="1526144"/>
            </a:xfrm>
          </p:grpSpPr>
          <p:sp>
            <p:nvSpPr>
              <p:cNvPr id="4262" name="Google Shape;4262;p60"/>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0"/>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0"/>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0"/>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0"/>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0"/>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0"/>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0"/>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0"/>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0"/>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60"/>
            <p:cNvGrpSpPr/>
            <p:nvPr/>
          </p:nvGrpSpPr>
          <p:grpSpPr>
            <a:xfrm>
              <a:off x="1766187" y="1179665"/>
              <a:ext cx="80700" cy="1526144"/>
              <a:chOff x="1766187" y="1179665"/>
              <a:chExt cx="80700" cy="1526144"/>
            </a:xfrm>
          </p:grpSpPr>
          <p:sp>
            <p:nvSpPr>
              <p:cNvPr id="4273" name="Google Shape;4273;p60"/>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0"/>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0"/>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0"/>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0"/>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0"/>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0"/>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0"/>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0"/>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0"/>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3" name="Google Shape;4283;p60"/>
            <p:cNvGrpSpPr/>
            <p:nvPr/>
          </p:nvGrpSpPr>
          <p:grpSpPr>
            <a:xfrm>
              <a:off x="1936935" y="1179665"/>
              <a:ext cx="80700" cy="1526144"/>
              <a:chOff x="1936935" y="1179665"/>
              <a:chExt cx="80700" cy="1526144"/>
            </a:xfrm>
          </p:grpSpPr>
          <p:sp>
            <p:nvSpPr>
              <p:cNvPr id="4284" name="Google Shape;4284;p60"/>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0"/>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0"/>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0"/>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0"/>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0"/>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0"/>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0"/>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0"/>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0"/>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4" name="Google Shape;4294;p60"/>
            <p:cNvGrpSpPr/>
            <p:nvPr/>
          </p:nvGrpSpPr>
          <p:grpSpPr>
            <a:xfrm>
              <a:off x="2110795" y="1179665"/>
              <a:ext cx="80700" cy="1526144"/>
              <a:chOff x="2110795" y="1179665"/>
              <a:chExt cx="80700" cy="1526144"/>
            </a:xfrm>
          </p:grpSpPr>
          <p:sp>
            <p:nvSpPr>
              <p:cNvPr id="4295" name="Google Shape;4295;p60"/>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0"/>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0"/>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0"/>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0"/>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0"/>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0"/>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0"/>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0"/>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0"/>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5" name="Google Shape;4305;p60"/>
            <p:cNvGrpSpPr/>
            <p:nvPr/>
          </p:nvGrpSpPr>
          <p:grpSpPr>
            <a:xfrm>
              <a:off x="2284655" y="1179665"/>
              <a:ext cx="80700" cy="1526144"/>
              <a:chOff x="2284655" y="1179665"/>
              <a:chExt cx="80700" cy="1526144"/>
            </a:xfrm>
          </p:grpSpPr>
          <p:sp>
            <p:nvSpPr>
              <p:cNvPr id="4306" name="Google Shape;4306;p60"/>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0"/>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0"/>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0"/>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0"/>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0"/>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0"/>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0"/>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0"/>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0"/>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6" name="Google Shape;4316;p60"/>
          <p:cNvGrpSpPr/>
          <p:nvPr/>
        </p:nvGrpSpPr>
        <p:grpSpPr>
          <a:xfrm>
            <a:off x="2611693" y="986760"/>
            <a:ext cx="1364248" cy="1102133"/>
            <a:chOff x="2623904" y="1198803"/>
            <a:chExt cx="1364248" cy="1102133"/>
          </a:xfrm>
        </p:grpSpPr>
        <p:grpSp>
          <p:nvGrpSpPr>
            <p:cNvPr id="4317" name="Google Shape;4317;p60"/>
            <p:cNvGrpSpPr/>
            <p:nvPr/>
          </p:nvGrpSpPr>
          <p:grpSpPr>
            <a:xfrm>
              <a:off x="2623907" y="1198803"/>
              <a:ext cx="1364245" cy="273000"/>
              <a:chOff x="2623907" y="1198803"/>
              <a:chExt cx="1364245" cy="273000"/>
            </a:xfrm>
          </p:grpSpPr>
          <p:sp>
            <p:nvSpPr>
              <p:cNvPr id="4318" name="Google Shape;4318;p60"/>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0"/>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0"/>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0"/>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0"/>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3" name="Google Shape;4323;p60"/>
            <p:cNvGrpSpPr/>
            <p:nvPr/>
          </p:nvGrpSpPr>
          <p:grpSpPr>
            <a:xfrm>
              <a:off x="2623904" y="1476964"/>
              <a:ext cx="1364245" cy="273000"/>
              <a:chOff x="2623904" y="1476964"/>
              <a:chExt cx="1364245" cy="273000"/>
            </a:xfrm>
          </p:grpSpPr>
          <p:sp>
            <p:nvSpPr>
              <p:cNvPr id="4324" name="Google Shape;4324;p60"/>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0"/>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0"/>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0"/>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0"/>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9" name="Google Shape;4329;p60"/>
            <p:cNvGrpSpPr/>
            <p:nvPr/>
          </p:nvGrpSpPr>
          <p:grpSpPr>
            <a:xfrm>
              <a:off x="2623907" y="1749775"/>
              <a:ext cx="1364245" cy="273000"/>
              <a:chOff x="2623907" y="1749775"/>
              <a:chExt cx="1364245" cy="273000"/>
            </a:xfrm>
          </p:grpSpPr>
          <p:sp>
            <p:nvSpPr>
              <p:cNvPr id="4330" name="Google Shape;4330;p60"/>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0"/>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0"/>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0"/>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0"/>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60"/>
            <p:cNvGrpSpPr/>
            <p:nvPr/>
          </p:nvGrpSpPr>
          <p:grpSpPr>
            <a:xfrm>
              <a:off x="2623904" y="2027936"/>
              <a:ext cx="1364245" cy="273000"/>
              <a:chOff x="2623904" y="2027936"/>
              <a:chExt cx="1364245" cy="273000"/>
            </a:xfrm>
          </p:grpSpPr>
          <p:sp>
            <p:nvSpPr>
              <p:cNvPr id="4336" name="Google Shape;4336;p60"/>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0"/>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0"/>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0"/>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0"/>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41" name="Google Shape;4341;p60"/>
          <p:cNvGrpSpPr/>
          <p:nvPr/>
        </p:nvGrpSpPr>
        <p:grpSpPr>
          <a:xfrm>
            <a:off x="2601154" y="2445833"/>
            <a:ext cx="1387541" cy="159124"/>
            <a:chOff x="3200660" y="2180272"/>
            <a:chExt cx="2563824" cy="378237"/>
          </a:xfrm>
        </p:grpSpPr>
        <p:sp>
          <p:nvSpPr>
            <p:cNvPr id="4342" name="Google Shape;4342;p60"/>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0"/>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0"/>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0"/>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0"/>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0"/>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0"/>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0"/>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0"/>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0"/>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0"/>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0"/>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0"/>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0"/>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0"/>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0"/>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0"/>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0"/>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0" name="Google Shape;4360;p60"/>
          <p:cNvGrpSpPr/>
          <p:nvPr/>
        </p:nvGrpSpPr>
        <p:grpSpPr>
          <a:xfrm>
            <a:off x="2597679" y="2723597"/>
            <a:ext cx="1390502" cy="159625"/>
            <a:chOff x="3530150" y="2790075"/>
            <a:chExt cx="1962600" cy="225300"/>
          </a:xfrm>
        </p:grpSpPr>
        <p:sp>
          <p:nvSpPr>
            <p:cNvPr id="4361" name="Google Shape;4361;p60"/>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0"/>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3" name="Google Shape;4363;p60"/>
          <p:cNvGrpSpPr/>
          <p:nvPr/>
        </p:nvGrpSpPr>
        <p:grpSpPr>
          <a:xfrm>
            <a:off x="2597736" y="3001862"/>
            <a:ext cx="1411629" cy="154175"/>
            <a:chOff x="3558802" y="4011244"/>
            <a:chExt cx="1866000" cy="111600"/>
          </a:xfrm>
        </p:grpSpPr>
        <p:sp>
          <p:nvSpPr>
            <p:cNvPr id="4364" name="Google Shape;4364;p60"/>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0"/>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6" name="Google Shape;4366;p60"/>
          <p:cNvGrpSpPr/>
          <p:nvPr/>
        </p:nvGrpSpPr>
        <p:grpSpPr>
          <a:xfrm>
            <a:off x="2598024" y="2207432"/>
            <a:ext cx="1383503" cy="119761"/>
            <a:chOff x="3465975" y="2270258"/>
            <a:chExt cx="1986364" cy="171947"/>
          </a:xfrm>
        </p:grpSpPr>
        <p:sp>
          <p:nvSpPr>
            <p:cNvPr id="4367" name="Google Shape;4367;p60"/>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0"/>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0"/>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0"/>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0"/>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0"/>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0"/>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0"/>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5" name="Google Shape;4375;p60"/>
          <p:cNvGrpSpPr/>
          <p:nvPr/>
        </p:nvGrpSpPr>
        <p:grpSpPr>
          <a:xfrm>
            <a:off x="2609031" y="3571205"/>
            <a:ext cx="1369531" cy="195460"/>
            <a:chOff x="723300" y="4253549"/>
            <a:chExt cx="2276482" cy="324900"/>
          </a:xfrm>
        </p:grpSpPr>
        <p:sp>
          <p:nvSpPr>
            <p:cNvPr id="4376" name="Google Shape;4376;p60"/>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0"/>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0"/>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0"/>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0"/>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1" name="Google Shape;4381;p60"/>
          <p:cNvGrpSpPr/>
          <p:nvPr/>
        </p:nvGrpSpPr>
        <p:grpSpPr>
          <a:xfrm>
            <a:off x="2598592" y="3272446"/>
            <a:ext cx="1389066" cy="180119"/>
            <a:chOff x="705948" y="3788465"/>
            <a:chExt cx="2308953" cy="299400"/>
          </a:xfrm>
        </p:grpSpPr>
        <p:sp>
          <p:nvSpPr>
            <p:cNvPr id="4382" name="Google Shape;4382;p60"/>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0"/>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0"/>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0"/>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0"/>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7" name="Google Shape;4387;p60"/>
          <p:cNvGrpSpPr/>
          <p:nvPr/>
        </p:nvGrpSpPr>
        <p:grpSpPr>
          <a:xfrm>
            <a:off x="4195583" y="1876400"/>
            <a:ext cx="1433821" cy="191501"/>
            <a:chOff x="4273350" y="2088443"/>
            <a:chExt cx="1433821" cy="191501"/>
          </a:xfrm>
        </p:grpSpPr>
        <p:grpSp>
          <p:nvGrpSpPr>
            <p:cNvPr id="4388" name="Google Shape;4388;p60"/>
            <p:cNvGrpSpPr/>
            <p:nvPr/>
          </p:nvGrpSpPr>
          <p:grpSpPr>
            <a:xfrm>
              <a:off x="4273350" y="2088443"/>
              <a:ext cx="1433821" cy="0"/>
              <a:chOff x="5224975" y="2962250"/>
              <a:chExt cx="1544400" cy="0"/>
            </a:xfrm>
          </p:grpSpPr>
          <p:cxnSp>
            <p:nvCxnSpPr>
              <p:cNvPr id="4389" name="Google Shape;4389;p6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390" name="Google Shape;4390;p60"/>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391" name="Google Shape;4391;p60"/>
            <p:cNvGrpSpPr/>
            <p:nvPr/>
          </p:nvGrpSpPr>
          <p:grpSpPr>
            <a:xfrm>
              <a:off x="4273350" y="2279944"/>
              <a:ext cx="1433821" cy="0"/>
              <a:chOff x="5224975" y="2962250"/>
              <a:chExt cx="1544400" cy="0"/>
            </a:xfrm>
          </p:grpSpPr>
          <p:cxnSp>
            <p:nvCxnSpPr>
              <p:cNvPr id="4392" name="Google Shape;4392;p6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393" name="Google Shape;4393;p60"/>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394" name="Google Shape;4394;p60"/>
          <p:cNvGrpSpPr/>
          <p:nvPr/>
        </p:nvGrpSpPr>
        <p:grpSpPr>
          <a:xfrm>
            <a:off x="2646529" y="3885304"/>
            <a:ext cx="1304609" cy="294074"/>
            <a:chOff x="2658741" y="4097347"/>
            <a:chExt cx="1304609" cy="294074"/>
          </a:xfrm>
        </p:grpSpPr>
        <p:grpSp>
          <p:nvGrpSpPr>
            <p:cNvPr id="4395" name="Google Shape;4395;p60"/>
            <p:cNvGrpSpPr/>
            <p:nvPr/>
          </p:nvGrpSpPr>
          <p:grpSpPr>
            <a:xfrm>
              <a:off x="2658741" y="4097347"/>
              <a:ext cx="118572" cy="294074"/>
              <a:chOff x="3343310" y="4475555"/>
              <a:chExt cx="127717" cy="316753"/>
            </a:xfrm>
          </p:grpSpPr>
          <p:sp>
            <p:nvSpPr>
              <p:cNvPr id="4396" name="Google Shape;4396;p6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8" name="Google Shape;4398;p60"/>
            <p:cNvGrpSpPr/>
            <p:nvPr/>
          </p:nvGrpSpPr>
          <p:grpSpPr>
            <a:xfrm>
              <a:off x="3815519" y="4098388"/>
              <a:ext cx="147831" cy="291991"/>
              <a:chOff x="3527539" y="4476677"/>
              <a:chExt cx="159232" cy="314510"/>
            </a:xfrm>
          </p:grpSpPr>
          <p:sp>
            <p:nvSpPr>
              <p:cNvPr id="4399" name="Google Shape;4399;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1" name="Google Shape;4401;p60"/>
            <p:cNvGrpSpPr/>
            <p:nvPr/>
          </p:nvGrpSpPr>
          <p:grpSpPr>
            <a:xfrm>
              <a:off x="3511696" y="4098388"/>
              <a:ext cx="147831" cy="291991"/>
              <a:chOff x="3527539" y="4476677"/>
              <a:chExt cx="159232" cy="314510"/>
            </a:xfrm>
          </p:grpSpPr>
          <p:sp>
            <p:nvSpPr>
              <p:cNvPr id="4402" name="Google Shape;4402;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4" name="Google Shape;4404;p60"/>
            <p:cNvGrpSpPr/>
            <p:nvPr/>
          </p:nvGrpSpPr>
          <p:grpSpPr>
            <a:xfrm>
              <a:off x="3207874" y="4098388"/>
              <a:ext cx="147831" cy="291991"/>
              <a:chOff x="3527539" y="4476677"/>
              <a:chExt cx="159232" cy="314510"/>
            </a:xfrm>
          </p:grpSpPr>
          <p:sp>
            <p:nvSpPr>
              <p:cNvPr id="4405" name="Google Shape;4405;p6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60"/>
            <p:cNvGrpSpPr/>
            <p:nvPr/>
          </p:nvGrpSpPr>
          <p:grpSpPr>
            <a:xfrm>
              <a:off x="2933305" y="4097347"/>
              <a:ext cx="118572" cy="294074"/>
              <a:chOff x="3343310" y="4475555"/>
              <a:chExt cx="127717" cy="316753"/>
            </a:xfrm>
          </p:grpSpPr>
          <p:sp>
            <p:nvSpPr>
              <p:cNvPr id="4408" name="Google Shape;4408;p6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0" name="Google Shape;4410;p60"/>
          <p:cNvGrpSpPr/>
          <p:nvPr/>
        </p:nvGrpSpPr>
        <p:grpSpPr>
          <a:xfrm>
            <a:off x="4197138" y="963998"/>
            <a:ext cx="1430711" cy="751237"/>
            <a:chOff x="5159450" y="1919950"/>
            <a:chExt cx="1541050" cy="862500"/>
          </a:xfrm>
        </p:grpSpPr>
        <p:sp>
          <p:nvSpPr>
            <p:cNvPr id="4411" name="Google Shape;4411;p60"/>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412" name="Google Shape;4412;p60"/>
            <p:cNvGrpSpPr/>
            <p:nvPr/>
          </p:nvGrpSpPr>
          <p:grpSpPr>
            <a:xfrm>
              <a:off x="5159450" y="1919950"/>
              <a:ext cx="1541050" cy="862500"/>
              <a:chOff x="5159450" y="1919950"/>
              <a:chExt cx="1541050" cy="862500"/>
            </a:xfrm>
          </p:grpSpPr>
          <p:cxnSp>
            <p:nvCxnSpPr>
              <p:cNvPr id="4413" name="Google Shape;4413;p60"/>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414" name="Google Shape;4414;p60"/>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415" name="Google Shape;4415;p60"/>
          <p:cNvGrpSpPr/>
          <p:nvPr/>
        </p:nvGrpSpPr>
        <p:grpSpPr>
          <a:xfrm>
            <a:off x="4245275" y="2227768"/>
            <a:ext cx="1334436" cy="967914"/>
            <a:chOff x="4294923" y="2439811"/>
            <a:chExt cx="1334436" cy="967914"/>
          </a:xfrm>
        </p:grpSpPr>
        <p:grpSp>
          <p:nvGrpSpPr>
            <p:cNvPr id="4416" name="Google Shape;4416;p60"/>
            <p:cNvGrpSpPr/>
            <p:nvPr/>
          </p:nvGrpSpPr>
          <p:grpSpPr>
            <a:xfrm>
              <a:off x="4960455" y="2469658"/>
              <a:ext cx="668904" cy="885524"/>
              <a:chOff x="4960455" y="2469658"/>
              <a:chExt cx="668904" cy="885524"/>
            </a:xfrm>
          </p:grpSpPr>
          <p:sp>
            <p:nvSpPr>
              <p:cNvPr id="4417" name="Google Shape;4417;p60"/>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0"/>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0"/>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0"/>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0"/>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0"/>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3" name="Google Shape;4423;p60"/>
            <p:cNvGrpSpPr/>
            <p:nvPr/>
          </p:nvGrpSpPr>
          <p:grpSpPr>
            <a:xfrm>
              <a:off x="4294923" y="2469658"/>
              <a:ext cx="668951" cy="885524"/>
              <a:chOff x="4294923" y="2469658"/>
              <a:chExt cx="668951" cy="885524"/>
            </a:xfrm>
          </p:grpSpPr>
          <p:sp>
            <p:nvSpPr>
              <p:cNvPr id="4424" name="Google Shape;4424;p60"/>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0"/>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0"/>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0"/>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0"/>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0"/>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0" name="Google Shape;4430;p60"/>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60"/>
          <p:cNvGrpSpPr/>
          <p:nvPr/>
        </p:nvGrpSpPr>
        <p:grpSpPr>
          <a:xfrm>
            <a:off x="4231478" y="3282213"/>
            <a:ext cx="1430949" cy="897289"/>
            <a:chOff x="4351371" y="3547942"/>
            <a:chExt cx="1345130" cy="843475"/>
          </a:xfrm>
        </p:grpSpPr>
        <p:grpSp>
          <p:nvGrpSpPr>
            <p:cNvPr id="4432" name="Google Shape;4432;p60"/>
            <p:cNvGrpSpPr/>
            <p:nvPr/>
          </p:nvGrpSpPr>
          <p:grpSpPr>
            <a:xfrm>
              <a:off x="4351371" y="4209917"/>
              <a:ext cx="1345130" cy="181500"/>
              <a:chOff x="4351371" y="4209917"/>
              <a:chExt cx="1345130" cy="181500"/>
            </a:xfrm>
          </p:grpSpPr>
          <p:sp>
            <p:nvSpPr>
              <p:cNvPr id="4433" name="Google Shape;4433;p60"/>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34" name="Google Shape;4434;p60"/>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435" name="Google Shape;4435;p60"/>
            <p:cNvGrpSpPr/>
            <p:nvPr/>
          </p:nvGrpSpPr>
          <p:grpSpPr>
            <a:xfrm>
              <a:off x="4403010" y="3985221"/>
              <a:ext cx="1109518" cy="181500"/>
              <a:chOff x="4403010" y="3985221"/>
              <a:chExt cx="1109518" cy="181500"/>
            </a:xfrm>
          </p:grpSpPr>
          <p:sp>
            <p:nvSpPr>
              <p:cNvPr id="4436" name="Google Shape;4436;p60"/>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37" name="Google Shape;4437;p60"/>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438" name="Google Shape;4438;p60"/>
            <p:cNvGrpSpPr/>
            <p:nvPr/>
          </p:nvGrpSpPr>
          <p:grpSpPr>
            <a:xfrm>
              <a:off x="4618704" y="3766582"/>
              <a:ext cx="807858" cy="181500"/>
              <a:chOff x="4618704" y="3766582"/>
              <a:chExt cx="807858" cy="181500"/>
            </a:xfrm>
          </p:grpSpPr>
          <p:sp>
            <p:nvSpPr>
              <p:cNvPr id="4439" name="Google Shape;4439;p60"/>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40" name="Google Shape;4440;p60"/>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441" name="Google Shape;4441;p60"/>
            <p:cNvGrpSpPr/>
            <p:nvPr/>
          </p:nvGrpSpPr>
          <p:grpSpPr>
            <a:xfrm>
              <a:off x="4735238" y="3547942"/>
              <a:ext cx="462839" cy="181500"/>
              <a:chOff x="4735238" y="3547942"/>
              <a:chExt cx="462839" cy="181500"/>
            </a:xfrm>
          </p:grpSpPr>
          <p:sp>
            <p:nvSpPr>
              <p:cNvPr id="4442" name="Google Shape;4442;p60"/>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43" name="Google Shape;4443;p60"/>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444" name="Google Shape;4444;p60"/>
          <p:cNvGrpSpPr/>
          <p:nvPr/>
        </p:nvGrpSpPr>
        <p:grpSpPr>
          <a:xfrm>
            <a:off x="7407836" y="2217537"/>
            <a:ext cx="1020955" cy="928853"/>
            <a:chOff x="926675" y="238125"/>
            <a:chExt cx="5755100" cy="5232975"/>
          </a:xfrm>
        </p:grpSpPr>
        <p:sp>
          <p:nvSpPr>
            <p:cNvPr id="4445" name="Google Shape;4445;p60"/>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0"/>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0"/>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0"/>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9" name="Google Shape;4449;p60"/>
          <p:cNvGrpSpPr/>
          <p:nvPr/>
        </p:nvGrpSpPr>
        <p:grpSpPr>
          <a:xfrm>
            <a:off x="715210" y="2616272"/>
            <a:ext cx="1695374" cy="1560837"/>
            <a:chOff x="727421" y="2828315"/>
            <a:chExt cx="1695374" cy="1560837"/>
          </a:xfrm>
        </p:grpSpPr>
        <p:grpSp>
          <p:nvGrpSpPr>
            <p:cNvPr id="4450" name="Google Shape;4450;p60"/>
            <p:cNvGrpSpPr/>
            <p:nvPr/>
          </p:nvGrpSpPr>
          <p:grpSpPr>
            <a:xfrm>
              <a:off x="727421" y="2828315"/>
              <a:ext cx="1695374" cy="1560837"/>
              <a:chOff x="734799" y="2782450"/>
              <a:chExt cx="1571100" cy="1577400"/>
            </a:xfrm>
          </p:grpSpPr>
          <p:cxnSp>
            <p:nvCxnSpPr>
              <p:cNvPr id="4451" name="Google Shape;4451;p60"/>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452" name="Google Shape;4452;p60"/>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453" name="Google Shape;4453;p60"/>
            <p:cNvGrpSpPr/>
            <p:nvPr/>
          </p:nvGrpSpPr>
          <p:grpSpPr>
            <a:xfrm>
              <a:off x="819108" y="2882501"/>
              <a:ext cx="1556791" cy="1426186"/>
              <a:chOff x="819108" y="2882501"/>
              <a:chExt cx="1556791" cy="1426186"/>
            </a:xfrm>
          </p:grpSpPr>
          <p:grpSp>
            <p:nvGrpSpPr>
              <p:cNvPr id="4454" name="Google Shape;4454;p60"/>
              <p:cNvGrpSpPr/>
              <p:nvPr/>
            </p:nvGrpSpPr>
            <p:grpSpPr>
              <a:xfrm>
                <a:off x="819108" y="2882501"/>
                <a:ext cx="103104" cy="1426186"/>
                <a:chOff x="4674013" y="3100904"/>
                <a:chExt cx="122758" cy="1698043"/>
              </a:xfrm>
            </p:grpSpPr>
            <p:sp>
              <p:nvSpPr>
                <p:cNvPr id="4455" name="Google Shape;4455;p60"/>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0"/>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0"/>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0"/>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0"/>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0"/>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0"/>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2" name="Google Shape;4462;p60"/>
              <p:cNvGrpSpPr/>
              <p:nvPr/>
            </p:nvGrpSpPr>
            <p:grpSpPr>
              <a:xfrm>
                <a:off x="1062475" y="2882501"/>
                <a:ext cx="103104" cy="1426186"/>
                <a:chOff x="4940438" y="3100904"/>
                <a:chExt cx="122758" cy="1698043"/>
              </a:xfrm>
            </p:grpSpPr>
            <p:sp>
              <p:nvSpPr>
                <p:cNvPr id="4463" name="Google Shape;4463;p60"/>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0"/>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0"/>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0"/>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0"/>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0"/>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0"/>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0" name="Google Shape;4470;p60"/>
              <p:cNvGrpSpPr/>
              <p:nvPr/>
            </p:nvGrpSpPr>
            <p:grpSpPr>
              <a:xfrm>
                <a:off x="1299324" y="2882501"/>
                <a:ext cx="103104" cy="1426186"/>
                <a:chOff x="5206863" y="3100904"/>
                <a:chExt cx="122758" cy="1698043"/>
              </a:xfrm>
            </p:grpSpPr>
            <p:sp>
              <p:nvSpPr>
                <p:cNvPr id="4471" name="Google Shape;4471;p6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8" name="Google Shape;4478;p60"/>
              <p:cNvGrpSpPr/>
              <p:nvPr/>
            </p:nvGrpSpPr>
            <p:grpSpPr>
              <a:xfrm>
                <a:off x="1786057" y="2882501"/>
                <a:ext cx="103104" cy="1426186"/>
                <a:chOff x="6006138" y="3143629"/>
                <a:chExt cx="122758" cy="1698043"/>
              </a:xfrm>
            </p:grpSpPr>
            <p:sp>
              <p:nvSpPr>
                <p:cNvPr id="4479" name="Google Shape;4479;p6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6" name="Google Shape;4486;p60"/>
              <p:cNvGrpSpPr/>
              <p:nvPr/>
            </p:nvGrpSpPr>
            <p:grpSpPr>
              <a:xfrm>
                <a:off x="2029422" y="2882501"/>
                <a:ext cx="103104" cy="1426186"/>
                <a:chOff x="6805413" y="3100904"/>
                <a:chExt cx="122758" cy="1698043"/>
              </a:xfrm>
            </p:grpSpPr>
            <p:sp>
              <p:nvSpPr>
                <p:cNvPr id="4487" name="Google Shape;4487;p60"/>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0"/>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0"/>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0"/>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0"/>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0"/>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0"/>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4" name="Google Shape;4494;p60"/>
              <p:cNvGrpSpPr/>
              <p:nvPr/>
            </p:nvGrpSpPr>
            <p:grpSpPr>
              <a:xfrm>
                <a:off x="2272795" y="2882501"/>
                <a:ext cx="103104" cy="1426186"/>
                <a:chOff x="5206863" y="3100904"/>
                <a:chExt cx="122758" cy="1698043"/>
              </a:xfrm>
            </p:grpSpPr>
            <p:sp>
              <p:nvSpPr>
                <p:cNvPr id="4495" name="Google Shape;4495;p6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2" name="Google Shape;4502;p60"/>
              <p:cNvGrpSpPr/>
              <p:nvPr/>
            </p:nvGrpSpPr>
            <p:grpSpPr>
              <a:xfrm>
                <a:off x="1542694" y="2882501"/>
                <a:ext cx="103104" cy="1426186"/>
                <a:chOff x="6006138" y="3143629"/>
                <a:chExt cx="122758" cy="1698043"/>
              </a:xfrm>
            </p:grpSpPr>
            <p:sp>
              <p:nvSpPr>
                <p:cNvPr id="4503" name="Google Shape;4503;p6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10" name="Google Shape;4510;p60"/>
          <p:cNvGrpSpPr/>
          <p:nvPr/>
        </p:nvGrpSpPr>
        <p:grpSpPr>
          <a:xfrm>
            <a:off x="5671260" y="3305994"/>
            <a:ext cx="2749952" cy="870677"/>
            <a:chOff x="238125" y="1725700"/>
            <a:chExt cx="7139025" cy="2260325"/>
          </a:xfrm>
        </p:grpSpPr>
        <p:sp>
          <p:nvSpPr>
            <p:cNvPr id="4511" name="Google Shape;4511;p60"/>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0"/>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0"/>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0"/>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0"/>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0"/>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0"/>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0"/>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0"/>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0"/>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1" name="Google Shape;4521;p60"/>
          <p:cNvGrpSpPr/>
          <p:nvPr/>
        </p:nvGrpSpPr>
        <p:grpSpPr>
          <a:xfrm>
            <a:off x="5941424" y="2247740"/>
            <a:ext cx="1105452" cy="916747"/>
            <a:chOff x="5249100" y="1210600"/>
            <a:chExt cx="3502700" cy="2904775"/>
          </a:xfrm>
        </p:grpSpPr>
        <p:sp>
          <p:nvSpPr>
            <p:cNvPr id="4522" name="Google Shape;4522;p60"/>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0"/>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0"/>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0"/>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26" name="Google Shape;4526;p60"/>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527" name="Google Shape;4527;p60"/>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528" name="Google Shape;4528;p60"/>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529" name="Google Shape;4529;p60"/>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530" name="Google Shape;4530;p60"/>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1" name="Google Shape;4531;p60"/>
          <p:cNvGrpSpPr/>
          <p:nvPr/>
        </p:nvGrpSpPr>
        <p:grpSpPr>
          <a:xfrm>
            <a:off x="7123972" y="967158"/>
            <a:ext cx="1304650" cy="1124856"/>
            <a:chOff x="7287122" y="1165658"/>
            <a:chExt cx="1219413" cy="1051365"/>
          </a:xfrm>
        </p:grpSpPr>
        <p:grpSp>
          <p:nvGrpSpPr>
            <p:cNvPr id="4532" name="Google Shape;4532;p60"/>
            <p:cNvGrpSpPr/>
            <p:nvPr/>
          </p:nvGrpSpPr>
          <p:grpSpPr>
            <a:xfrm>
              <a:off x="7287122" y="1969723"/>
              <a:ext cx="1219413" cy="247300"/>
              <a:chOff x="7287122" y="1969723"/>
              <a:chExt cx="1219413" cy="247300"/>
            </a:xfrm>
          </p:grpSpPr>
          <p:sp>
            <p:nvSpPr>
              <p:cNvPr id="4533" name="Google Shape;4533;p60"/>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4" name="Google Shape;4534;p60"/>
              <p:cNvGrpSpPr/>
              <p:nvPr/>
            </p:nvGrpSpPr>
            <p:grpSpPr>
              <a:xfrm>
                <a:off x="7287122" y="2063892"/>
                <a:ext cx="1151753" cy="73428"/>
                <a:chOff x="7287122" y="2063892"/>
                <a:chExt cx="1151753" cy="73428"/>
              </a:xfrm>
            </p:grpSpPr>
            <p:sp>
              <p:nvSpPr>
                <p:cNvPr id="4535" name="Google Shape;4535;p60"/>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6" name="Google Shape;4536;p60"/>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537" name="Google Shape;4537;p60"/>
            <p:cNvGrpSpPr/>
            <p:nvPr/>
          </p:nvGrpSpPr>
          <p:grpSpPr>
            <a:xfrm>
              <a:off x="7287122" y="1712201"/>
              <a:ext cx="1219403" cy="246767"/>
              <a:chOff x="7287122" y="1712201"/>
              <a:chExt cx="1219403" cy="246767"/>
            </a:xfrm>
          </p:grpSpPr>
          <p:sp>
            <p:nvSpPr>
              <p:cNvPr id="4538" name="Google Shape;4538;p60"/>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9" name="Google Shape;4539;p60"/>
              <p:cNvGrpSpPr/>
              <p:nvPr/>
            </p:nvGrpSpPr>
            <p:grpSpPr>
              <a:xfrm>
                <a:off x="7287122" y="1842861"/>
                <a:ext cx="1005303" cy="73419"/>
                <a:chOff x="7287122" y="1842861"/>
                <a:chExt cx="1005303" cy="73419"/>
              </a:xfrm>
            </p:grpSpPr>
            <p:sp>
              <p:nvSpPr>
                <p:cNvPr id="4540" name="Google Shape;4540;p60"/>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1" name="Google Shape;4541;p60"/>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542" name="Google Shape;4542;p60"/>
            <p:cNvGrpSpPr/>
            <p:nvPr/>
          </p:nvGrpSpPr>
          <p:grpSpPr>
            <a:xfrm>
              <a:off x="7287122" y="1447520"/>
              <a:ext cx="1219403" cy="286667"/>
              <a:chOff x="7287122" y="1447520"/>
              <a:chExt cx="1219403" cy="286667"/>
            </a:xfrm>
          </p:grpSpPr>
          <p:sp>
            <p:nvSpPr>
              <p:cNvPr id="4543" name="Google Shape;4543;p60"/>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4" name="Google Shape;4544;p60"/>
              <p:cNvGrpSpPr/>
              <p:nvPr/>
            </p:nvGrpSpPr>
            <p:grpSpPr>
              <a:xfrm>
                <a:off x="7287122" y="1581977"/>
                <a:ext cx="852803" cy="73428"/>
                <a:chOff x="7287122" y="1581977"/>
                <a:chExt cx="852803" cy="73428"/>
              </a:xfrm>
            </p:grpSpPr>
            <p:sp>
              <p:nvSpPr>
                <p:cNvPr id="4545" name="Google Shape;4545;p60"/>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6" name="Google Shape;4546;p60"/>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547" name="Google Shape;4547;p60"/>
            <p:cNvGrpSpPr/>
            <p:nvPr/>
          </p:nvGrpSpPr>
          <p:grpSpPr>
            <a:xfrm>
              <a:off x="7287122" y="1165658"/>
              <a:ext cx="1219403" cy="344253"/>
              <a:chOff x="7287122" y="1165658"/>
              <a:chExt cx="1219403" cy="344253"/>
            </a:xfrm>
          </p:grpSpPr>
          <p:sp>
            <p:nvSpPr>
              <p:cNvPr id="4548" name="Google Shape;4548;p60"/>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9" name="Google Shape;4549;p60"/>
              <p:cNvGrpSpPr/>
              <p:nvPr/>
            </p:nvGrpSpPr>
            <p:grpSpPr>
              <a:xfrm>
                <a:off x="7287122" y="1341025"/>
                <a:ext cx="695703" cy="73419"/>
                <a:chOff x="7287122" y="1341025"/>
                <a:chExt cx="695703" cy="73419"/>
              </a:xfrm>
            </p:grpSpPr>
            <p:sp>
              <p:nvSpPr>
                <p:cNvPr id="4550" name="Google Shape;4550;p60"/>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1" name="Google Shape;4551;p60"/>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552" name="Google Shape;4552;p60"/>
          <p:cNvGrpSpPr/>
          <p:nvPr/>
        </p:nvGrpSpPr>
        <p:grpSpPr>
          <a:xfrm>
            <a:off x="5790464" y="973181"/>
            <a:ext cx="1397729" cy="1098540"/>
            <a:chOff x="5900602" y="1193063"/>
            <a:chExt cx="1299851" cy="1021707"/>
          </a:xfrm>
        </p:grpSpPr>
        <p:grpSp>
          <p:nvGrpSpPr>
            <p:cNvPr id="4553" name="Google Shape;4553;p60"/>
            <p:cNvGrpSpPr/>
            <p:nvPr/>
          </p:nvGrpSpPr>
          <p:grpSpPr>
            <a:xfrm>
              <a:off x="6520337" y="1193063"/>
              <a:ext cx="341815" cy="799959"/>
              <a:chOff x="6520337" y="1193063"/>
              <a:chExt cx="341815" cy="799959"/>
            </a:xfrm>
          </p:grpSpPr>
          <p:grpSp>
            <p:nvGrpSpPr>
              <p:cNvPr id="4554" name="Google Shape;4554;p60"/>
              <p:cNvGrpSpPr/>
              <p:nvPr/>
            </p:nvGrpSpPr>
            <p:grpSpPr>
              <a:xfrm>
                <a:off x="6520337" y="1589527"/>
                <a:ext cx="213950" cy="403494"/>
                <a:chOff x="6520337" y="1589527"/>
                <a:chExt cx="213950" cy="403494"/>
              </a:xfrm>
            </p:grpSpPr>
            <p:sp>
              <p:nvSpPr>
                <p:cNvPr id="4555" name="Google Shape;4555;p60"/>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0"/>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60"/>
              <p:cNvGrpSpPr/>
              <p:nvPr/>
            </p:nvGrpSpPr>
            <p:grpSpPr>
              <a:xfrm>
                <a:off x="6577204" y="1193063"/>
                <a:ext cx="284947" cy="464512"/>
                <a:chOff x="6577204" y="1193063"/>
                <a:chExt cx="284947" cy="464512"/>
              </a:xfrm>
            </p:grpSpPr>
            <p:sp>
              <p:nvSpPr>
                <p:cNvPr id="4558" name="Google Shape;4558;p60"/>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9" name="Google Shape;4559;p60"/>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560" name="Google Shape;4560;p60"/>
            <p:cNvGrpSpPr/>
            <p:nvPr/>
          </p:nvGrpSpPr>
          <p:grpSpPr>
            <a:xfrm>
              <a:off x="6238903" y="1193063"/>
              <a:ext cx="300475" cy="900152"/>
              <a:chOff x="6238903" y="1193063"/>
              <a:chExt cx="300475" cy="900152"/>
            </a:xfrm>
          </p:grpSpPr>
          <p:grpSp>
            <p:nvGrpSpPr>
              <p:cNvPr id="4561" name="Google Shape;4561;p60"/>
              <p:cNvGrpSpPr/>
              <p:nvPr/>
            </p:nvGrpSpPr>
            <p:grpSpPr>
              <a:xfrm>
                <a:off x="6290865" y="1489315"/>
                <a:ext cx="248514" cy="603900"/>
                <a:chOff x="6290865" y="1489315"/>
                <a:chExt cx="248514" cy="603900"/>
              </a:xfrm>
            </p:grpSpPr>
            <p:sp>
              <p:nvSpPr>
                <p:cNvPr id="4562" name="Google Shape;4562;p60"/>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0"/>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4" name="Google Shape;4564;p60"/>
              <p:cNvGrpSpPr/>
              <p:nvPr/>
            </p:nvGrpSpPr>
            <p:grpSpPr>
              <a:xfrm>
                <a:off x="6238903" y="1193063"/>
                <a:ext cx="284947" cy="333087"/>
                <a:chOff x="6238903" y="1193063"/>
                <a:chExt cx="284947" cy="333087"/>
              </a:xfrm>
            </p:grpSpPr>
            <p:sp>
              <p:nvSpPr>
                <p:cNvPr id="4565" name="Google Shape;4565;p60"/>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66" name="Google Shape;4566;p60"/>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567" name="Google Shape;4567;p60"/>
            <p:cNvGrpSpPr/>
            <p:nvPr/>
          </p:nvGrpSpPr>
          <p:grpSpPr>
            <a:xfrm>
              <a:off x="5900602" y="1193063"/>
              <a:ext cx="444345" cy="1021707"/>
              <a:chOff x="5900602" y="1193063"/>
              <a:chExt cx="444345" cy="1021707"/>
            </a:xfrm>
          </p:grpSpPr>
          <p:grpSp>
            <p:nvGrpSpPr>
              <p:cNvPr id="4568" name="Google Shape;4568;p60"/>
              <p:cNvGrpSpPr/>
              <p:nvPr/>
            </p:nvGrpSpPr>
            <p:grpSpPr>
              <a:xfrm>
                <a:off x="6046501" y="1367785"/>
                <a:ext cx="298446" cy="846986"/>
                <a:chOff x="6046501" y="1367785"/>
                <a:chExt cx="298446" cy="846986"/>
              </a:xfrm>
            </p:grpSpPr>
            <p:sp>
              <p:nvSpPr>
                <p:cNvPr id="4569" name="Google Shape;4569;p60"/>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0"/>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60"/>
              <p:cNvGrpSpPr/>
              <p:nvPr/>
            </p:nvGrpSpPr>
            <p:grpSpPr>
              <a:xfrm>
                <a:off x="5900602" y="1193063"/>
                <a:ext cx="284947" cy="182312"/>
                <a:chOff x="5900602" y="1193063"/>
                <a:chExt cx="284947" cy="182312"/>
              </a:xfrm>
            </p:grpSpPr>
            <p:sp>
              <p:nvSpPr>
                <p:cNvPr id="4572" name="Google Shape;4572;p60"/>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73" name="Google Shape;4573;p60"/>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574" name="Google Shape;4574;p60"/>
            <p:cNvGrpSpPr/>
            <p:nvPr/>
          </p:nvGrpSpPr>
          <p:grpSpPr>
            <a:xfrm>
              <a:off x="6738300" y="1193063"/>
              <a:ext cx="462153" cy="707634"/>
              <a:chOff x="6738300" y="1193063"/>
              <a:chExt cx="462153" cy="707634"/>
            </a:xfrm>
          </p:grpSpPr>
          <p:grpSp>
            <p:nvGrpSpPr>
              <p:cNvPr id="4575" name="Google Shape;4575;p60"/>
              <p:cNvGrpSpPr/>
              <p:nvPr/>
            </p:nvGrpSpPr>
            <p:grpSpPr>
              <a:xfrm>
                <a:off x="6915505" y="1193063"/>
                <a:ext cx="284947" cy="597387"/>
                <a:chOff x="6915505" y="1193063"/>
                <a:chExt cx="284947" cy="597387"/>
              </a:xfrm>
            </p:grpSpPr>
            <p:sp>
              <p:nvSpPr>
                <p:cNvPr id="4576" name="Google Shape;4576;p60"/>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77" name="Google Shape;4577;p60"/>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578" name="Google Shape;4578;p60"/>
              <p:cNvGrpSpPr/>
              <p:nvPr/>
            </p:nvGrpSpPr>
            <p:grpSpPr>
              <a:xfrm>
                <a:off x="6738300" y="1684725"/>
                <a:ext cx="230066" cy="215971"/>
                <a:chOff x="6738300" y="1684725"/>
                <a:chExt cx="230066" cy="215971"/>
              </a:xfrm>
            </p:grpSpPr>
            <p:sp>
              <p:nvSpPr>
                <p:cNvPr id="4579" name="Google Shape;4579;p60"/>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0"/>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584" name="Shape 4584"/>
        <p:cNvGrpSpPr/>
        <p:nvPr/>
      </p:nvGrpSpPr>
      <p:grpSpPr>
        <a:xfrm>
          <a:off x="0" y="0"/>
          <a:ext cx="0" cy="0"/>
          <a:chOff x="0" y="0"/>
          <a:chExt cx="0" cy="0"/>
        </a:xfrm>
      </p:grpSpPr>
      <p:grpSp>
        <p:nvGrpSpPr>
          <p:cNvPr id="4585" name="Google Shape;4585;p61"/>
          <p:cNvGrpSpPr/>
          <p:nvPr/>
        </p:nvGrpSpPr>
        <p:grpSpPr>
          <a:xfrm>
            <a:off x="821785" y="2307635"/>
            <a:ext cx="339235" cy="298186"/>
            <a:chOff x="898875" y="244725"/>
            <a:chExt cx="481800" cy="423500"/>
          </a:xfrm>
        </p:grpSpPr>
        <p:sp>
          <p:nvSpPr>
            <p:cNvPr id="4586" name="Google Shape;4586;p6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7" name="Google Shape;4587;p6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8" name="Google Shape;4588;p6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9" name="Google Shape;4589;p6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0" name="Google Shape;4590;p6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1" name="Google Shape;4591;p6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92" name="Google Shape;4592;p61"/>
          <p:cNvGrpSpPr/>
          <p:nvPr/>
        </p:nvGrpSpPr>
        <p:grpSpPr>
          <a:xfrm>
            <a:off x="1260167" y="2287103"/>
            <a:ext cx="298169" cy="339253"/>
            <a:chOff x="1529350" y="258825"/>
            <a:chExt cx="423475" cy="481825"/>
          </a:xfrm>
        </p:grpSpPr>
        <p:sp>
          <p:nvSpPr>
            <p:cNvPr id="4593" name="Google Shape;4593;p61"/>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4" name="Google Shape;4594;p61"/>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95" name="Google Shape;4595;p61"/>
          <p:cNvGrpSpPr/>
          <p:nvPr/>
        </p:nvGrpSpPr>
        <p:grpSpPr>
          <a:xfrm>
            <a:off x="2102437" y="2287102"/>
            <a:ext cx="298169" cy="339253"/>
            <a:chOff x="2707500" y="249400"/>
            <a:chExt cx="423475" cy="481825"/>
          </a:xfrm>
        </p:grpSpPr>
        <p:sp>
          <p:nvSpPr>
            <p:cNvPr id="4596" name="Google Shape;4596;p61"/>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7" name="Google Shape;4597;p61"/>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98" name="Google Shape;4598;p61"/>
          <p:cNvGrpSpPr/>
          <p:nvPr/>
        </p:nvGrpSpPr>
        <p:grpSpPr>
          <a:xfrm>
            <a:off x="2516052" y="2287428"/>
            <a:ext cx="305386" cy="338602"/>
            <a:chOff x="3300325" y="249875"/>
            <a:chExt cx="433725" cy="480900"/>
          </a:xfrm>
        </p:grpSpPr>
        <p:sp>
          <p:nvSpPr>
            <p:cNvPr id="4599" name="Google Shape;4599;p61"/>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0" name="Google Shape;4600;p61"/>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1" name="Google Shape;4601;p61"/>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2" name="Google Shape;4602;p61"/>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3" name="Google Shape;4603;p61"/>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4" name="Google Shape;4604;p61"/>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5" name="Google Shape;4605;p61"/>
          <p:cNvGrpSpPr/>
          <p:nvPr/>
        </p:nvGrpSpPr>
        <p:grpSpPr>
          <a:xfrm>
            <a:off x="1653142" y="2367273"/>
            <a:ext cx="340890" cy="178912"/>
            <a:chOff x="2084325" y="363300"/>
            <a:chExt cx="484150" cy="254100"/>
          </a:xfrm>
        </p:grpSpPr>
        <p:sp>
          <p:nvSpPr>
            <p:cNvPr id="4606" name="Google Shape;4606;p61"/>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7" name="Google Shape;4607;p61"/>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8" name="Google Shape;4608;p61"/>
          <p:cNvGrpSpPr/>
          <p:nvPr/>
        </p:nvGrpSpPr>
        <p:grpSpPr>
          <a:xfrm>
            <a:off x="2905137" y="2287349"/>
            <a:ext cx="352349" cy="338760"/>
            <a:chOff x="3854700" y="249750"/>
            <a:chExt cx="500425" cy="481125"/>
          </a:xfrm>
        </p:grpSpPr>
        <p:sp>
          <p:nvSpPr>
            <p:cNvPr id="4609" name="Google Shape;4609;p61"/>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0" name="Google Shape;4610;p61"/>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1" name="Google Shape;4611;p61"/>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2" name="Google Shape;4612;p61"/>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3" name="Google Shape;4613;p61"/>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4" name="Google Shape;4614;p61"/>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5" name="Google Shape;4615;p61"/>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6" name="Google Shape;4616;p61"/>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7" name="Google Shape;4617;p61"/>
          <p:cNvGrpSpPr/>
          <p:nvPr/>
        </p:nvGrpSpPr>
        <p:grpSpPr>
          <a:xfrm>
            <a:off x="3323126" y="2287349"/>
            <a:ext cx="352349" cy="338760"/>
            <a:chOff x="4447550" y="249750"/>
            <a:chExt cx="500425" cy="481125"/>
          </a:xfrm>
        </p:grpSpPr>
        <p:sp>
          <p:nvSpPr>
            <p:cNvPr id="4618" name="Google Shape;4618;p61"/>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9" name="Google Shape;4619;p61"/>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0" name="Google Shape;4620;p61"/>
          <p:cNvGrpSpPr/>
          <p:nvPr/>
        </p:nvGrpSpPr>
        <p:grpSpPr>
          <a:xfrm>
            <a:off x="3752328" y="2287102"/>
            <a:ext cx="339253" cy="339253"/>
            <a:chOff x="5049725" y="249400"/>
            <a:chExt cx="481825" cy="481825"/>
          </a:xfrm>
        </p:grpSpPr>
        <p:sp>
          <p:nvSpPr>
            <p:cNvPr id="4621" name="Google Shape;4621;p61"/>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2" name="Google Shape;4622;p61"/>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3" name="Google Shape;4623;p61"/>
          <p:cNvGrpSpPr/>
          <p:nvPr/>
        </p:nvGrpSpPr>
        <p:grpSpPr>
          <a:xfrm>
            <a:off x="4166269" y="2287102"/>
            <a:ext cx="339253" cy="339253"/>
            <a:chOff x="5660400" y="238125"/>
            <a:chExt cx="481825" cy="481825"/>
          </a:xfrm>
        </p:grpSpPr>
        <p:sp>
          <p:nvSpPr>
            <p:cNvPr id="4624" name="Google Shape;4624;p61"/>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5" name="Google Shape;4625;p61"/>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6" name="Google Shape;4626;p61"/>
          <p:cNvGrpSpPr/>
          <p:nvPr/>
        </p:nvGrpSpPr>
        <p:grpSpPr>
          <a:xfrm>
            <a:off x="4582955" y="2287102"/>
            <a:ext cx="339253" cy="339253"/>
            <a:chOff x="6235400" y="249400"/>
            <a:chExt cx="481825" cy="481825"/>
          </a:xfrm>
        </p:grpSpPr>
        <p:sp>
          <p:nvSpPr>
            <p:cNvPr id="4627" name="Google Shape;4627;p61"/>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8" name="Google Shape;4628;p61"/>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9" name="Google Shape;4629;p61"/>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0" name="Google Shape;4630;p61"/>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1" name="Google Shape;4631;p61"/>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32" name="Google Shape;4632;p61"/>
          <p:cNvGrpSpPr/>
          <p:nvPr/>
        </p:nvGrpSpPr>
        <p:grpSpPr>
          <a:xfrm>
            <a:off x="821301" y="2731810"/>
            <a:ext cx="340204" cy="298116"/>
            <a:chOff x="899850" y="871450"/>
            <a:chExt cx="483175" cy="423400"/>
          </a:xfrm>
        </p:grpSpPr>
        <p:sp>
          <p:nvSpPr>
            <p:cNvPr id="4633" name="Google Shape;4633;p61"/>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4" name="Google Shape;4634;p61"/>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5" name="Google Shape;4635;p61"/>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6" name="Google Shape;4636;p61"/>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37" name="Google Shape;4637;p61"/>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38" name="Google Shape;4638;p61"/>
          <p:cNvGrpSpPr/>
          <p:nvPr/>
        </p:nvGrpSpPr>
        <p:grpSpPr>
          <a:xfrm>
            <a:off x="1653301" y="2711232"/>
            <a:ext cx="340573" cy="339271"/>
            <a:chOff x="2085450" y="842250"/>
            <a:chExt cx="483700" cy="481850"/>
          </a:xfrm>
        </p:grpSpPr>
        <p:sp>
          <p:nvSpPr>
            <p:cNvPr id="4639" name="Google Shape;4639;p61"/>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0" name="Google Shape;4640;p61"/>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1" name="Google Shape;4641;p61"/>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2" name="Google Shape;4642;p61"/>
          <p:cNvGrpSpPr/>
          <p:nvPr/>
        </p:nvGrpSpPr>
        <p:grpSpPr>
          <a:xfrm>
            <a:off x="2081868" y="2711241"/>
            <a:ext cx="339306" cy="339253"/>
            <a:chOff x="2685825" y="840375"/>
            <a:chExt cx="481900" cy="481825"/>
          </a:xfrm>
        </p:grpSpPr>
        <p:sp>
          <p:nvSpPr>
            <p:cNvPr id="4643" name="Google Shape;4643;p61"/>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4" name="Google Shape;4644;p61"/>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5" name="Google Shape;4645;p61"/>
          <p:cNvGrpSpPr/>
          <p:nvPr/>
        </p:nvGrpSpPr>
        <p:grpSpPr>
          <a:xfrm>
            <a:off x="2493529" y="2710924"/>
            <a:ext cx="350431" cy="339887"/>
            <a:chOff x="3270675" y="841800"/>
            <a:chExt cx="497700" cy="482725"/>
          </a:xfrm>
        </p:grpSpPr>
        <p:sp>
          <p:nvSpPr>
            <p:cNvPr id="4646" name="Google Shape;4646;p61"/>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7" name="Google Shape;4647;p61"/>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8" name="Google Shape;4648;p61"/>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49" name="Google Shape;4649;p61"/>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50" name="Google Shape;4650;p61"/>
          <p:cNvGrpSpPr/>
          <p:nvPr/>
        </p:nvGrpSpPr>
        <p:grpSpPr>
          <a:xfrm>
            <a:off x="3329675" y="2731783"/>
            <a:ext cx="339253" cy="298169"/>
            <a:chOff x="4467200" y="877100"/>
            <a:chExt cx="481825" cy="423475"/>
          </a:xfrm>
        </p:grpSpPr>
        <p:sp>
          <p:nvSpPr>
            <p:cNvPr id="4651" name="Google Shape;4651;p61"/>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2" name="Google Shape;4652;p61"/>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3" name="Google Shape;4653;p61"/>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4" name="Google Shape;4654;p61"/>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5" name="Google Shape;4655;p61"/>
          <p:cNvGrpSpPr/>
          <p:nvPr/>
        </p:nvGrpSpPr>
        <p:grpSpPr>
          <a:xfrm>
            <a:off x="3744565" y="2711232"/>
            <a:ext cx="354778" cy="339271"/>
            <a:chOff x="5045500" y="842250"/>
            <a:chExt cx="503875" cy="481850"/>
          </a:xfrm>
        </p:grpSpPr>
        <p:sp>
          <p:nvSpPr>
            <p:cNvPr id="4656" name="Google Shape;4656;p61"/>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7" name="Google Shape;4657;p61"/>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8" name="Google Shape;4658;p61"/>
          <p:cNvGrpSpPr/>
          <p:nvPr/>
        </p:nvGrpSpPr>
        <p:grpSpPr>
          <a:xfrm>
            <a:off x="4167413" y="2737451"/>
            <a:ext cx="336965" cy="286833"/>
            <a:chOff x="5645200" y="879425"/>
            <a:chExt cx="478575" cy="407375"/>
          </a:xfrm>
        </p:grpSpPr>
        <p:sp>
          <p:nvSpPr>
            <p:cNvPr id="4659" name="Google Shape;4659;p61"/>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0" name="Google Shape;4660;p61"/>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1" name="Google Shape;4661;p61"/>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2" name="Google Shape;4662;p61"/>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3" name="Google Shape;4663;p61"/>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4" name="Google Shape;4664;p61"/>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5" name="Google Shape;4665;p61"/>
          <p:cNvGrpSpPr/>
          <p:nvPr/>
        </p:nvGrpSpPr>
        <p:grpSpPr>
          <a:xfrm>
            <a:off x="4603488" y="2711241"/>
            <a:ext cx="298186" cy="339253"/>
            <a:chOff x="6264525" y="842250"/>
            <a:chExt cx="423500" cy="481825"/>
          </a:xfrm>
        </p:grpSpPr>
        <p:sp>
          <p:nvSpPr>
            <p:cNvPr id="4666" name="Google Shape;4666;p61"/>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7" name="Google Shape;4667;p61"/>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8" name="Google Shape;4668;p61"/>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9" name="Google Shape;4669;p61"/>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0" name="Google Shape;4670;p61"/>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1" name="Google Shape;4671;p61"/>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2" name="Google Shape;4672;p61"/>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3" name="Google Shape;4673;p61"/>
          <p:cNvGrpSpPr/>
          <p:nvPr/>
        </p:nvGrpSpPr>
        <p:grpSpPr>
          <a:xfrm>
            <a:off x="821776" y="3125895"/>
            <a:ext cx="339253" cy="339253"/>
            <a:chOff x="900750" y="1436075"/>
            <a:chExt cx="481825" cy="481825"/>
          </a:xfrm>
        </p:grpSpPr>
        <p:sp>
          <p:nvSpPr>
            <p:cNvPr id="4674" name="Google Shape;4674;p61"/>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5" name="Google Shape;4675;p61"/>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6" name="Google Shape;4676;p61"/>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7" name="Google Shape;4677;p61"/>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8" name="Google Shape;4678;p61"/>
          <p:cNvGrpSpPr/>
          <p:nvPr/>
        </p:nvGrpSpPr>
        <p:grpSpPr>
          <a:xfrm>
            <a:off x="1239624" y="3186183"/>
            <a:ext cx="339253" cy="218676"/>
            <a:chOff x="1492675" y="1520750"/>
            <a:chExt cx="481825" cy="310575"/>
          </a:xfrm>
        </p:grpSpPr>
        <p:sp>
          <p:nvSpPr>
            <p:cNvPr id="4679" name="Google Shape;4679;p61"/>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0" name="Google Shape;4680;p61"/>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1" name="Google Shape;4681;p61"/>
          <p:cNvGrpSpPr/>
          <p:nvPr/>
        </p:nvGrpSpPr>
        <p:grpSpPr>
          <a:xfrm>
            <a:off x="1647421" y="3125877"/>
            <a:ext cx="352332" cy="339288"/>
            <a:chOff x="2071000" y="1435025"/>
            <a:chExt cx="500400" cy="481875"/>
          </a:xfrm>
        </p:grpSpPr>
        <p:sp>
          <p:nvSpPr>
            <p:cNvPr id="4682" name="Google Shape;4682;p61"/>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3" name="Google Shape;4683;p61"/>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4" name="Google Shape;4684;p61"/>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5" name="Google Shape;4685;p61"/>
          <p:cNvGrpSpPr/>
          <p:nvPr/>
        </p:nvGrpSpPr>
        <p:grpSpPr>
          <a:xfrm>
            <a:off x="2075584" y="3146709"/>
            <a:ext cx="351874" cy="297623"/>
            <a:chOff x="2678350" y="1464650"/>
            <a:chExt cx="499750" cy="422700"/>
          </a:xfrm>
        </p:grpSpPr>
        <p:sp>
          <p:nvSpPr>
            <p:cNvPr id="4686" name="Google Shape;4686;p61"/>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7" name="Google Shape;4687;p61"/>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8" name="Google Shape;4688;p61"/>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9" name="Google Shape;4689;p61"/>
          <p:cNvGrpSpPr/>
          <p:nvPr/>
        </p:nvGrpSpPr>
        <p:grpSpPr>
          <a:xfrm>
            <a:off x="2499118" y="3125895"/>
            <a:ext cx="339253" cy="339253"/>
            <a:chOff x="3271200" y="1435075"/>
            <a:chExt cx="481825" cy="481825"/>
          </a:xfrm>
        </p:grpSpPr>
        <p:sp>
          <p:nvSpPr>
            <p:cNvPr id="4690" name="Google Shape;4690;p61"/>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1" name="Google Shape;4691;p61"/>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2" name="Google Shape;4692;p61"/>
          <p:cNvGrpSpPr/>
          <p:nvPr/>
        </p:nvGrpSpPr>
        <p:grpSpPr>
          <a:xfrm>
            <a:off x="2909591" y="3125877"/>
            <a:ext cx="343442" cy="339288"/>
            <a:chOff x="3858100" y="1435075"/>
            <a:chExt cx="487775" cy="481875"/>
          </a:xfrm>
        </p:grpSpPr>
        <p:sp>
          <p:nvSpPr>
            <p:cNvPr id="4693" name="Google Shape;4693;p61"/>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4" name="Google Shape;4694;p61"/>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5" name="Google Shape;4695;p61"/>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6" name="Google Shape;4696;p61"/>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7" name="Google Shape;4697;p61"/>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8" name="Google Shape;4698;p61"/>
          <p:cNvGrpSpPr/>
          <p:nvPr/>
        </p:nvGrpSpPr>
        <p:grpSpPr>
          <a:xfrm>
            <a:off x="3329674" y="3125895"/>
            <a:ext cx="339253" cy="339253"/>
            <a:chOff x="4456875" y="1435075"/>
            <a:chExt cx="481825" cy="481825"/>
          </a:xfrm>
        </p:grpSpPr>
        <p:sp>
          <p:nvSpPr>
            <p:cNvPr id="4699" name="Google Shape;4699;p61"/>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0" name="Google Shape;4700;p61"/>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1" name="Google Shape;4701;p61"/>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2" name="Google Shape;4702;p61"/>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3" name="Google Shape;4703;p61"/>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4" name="Google Shape;4704;p61"/>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5" name="Google Shape;4705;p61"/>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6" name="Google Shape;4706;p61"/>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7" name="Google Shape;4707;p61"/>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8" name="Google Shape;4708;p61"/>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9" name="Google Shape;4709;p61"/>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0" name="Google Shape;4710;p61"/>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1" name="Google Shape;4711;p61"/>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2" name="Google Shape;4712;p61"/>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3" name="Google Shape;4713;p61"/>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4" name="Google Shape;4714;p61"/>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5" name="Google Shape;4715;p61"/>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6" name="Google Shape;4716;p61"/>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7" name="Google Shape;4717;p61"/>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8" name="Google Shape;4718;p61"/>
          <p:cNvGrpSpPr/>
          <p:nvPr/>
        </p:nvGrpSpPr>
        <p:grpSpPr>
          <a:xfrm>
            <a:off x="3750665" y="3125886"/>
            <a:ext cx="342580" cy="339271"/>
            <a:chOff x="5049725" y="1435050"/>
            <a:chExt cx="486550" cy="481850"/>
          </a:xfrm>
        </p:grpSpPr>
        <p:sp>
          <p:nvSpPr>
            <p:cNvPr id="4719" name="Google Shape;4719;p61"/>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0" name="Google Shape;4720;p61"/>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1" name="Google Shape;4721;p61"/>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2" name="Google Shape;4722;p61"/>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3" name="Google Shape;4723;p61"/>
          <p:cNvGrpSpPr/>
          <p:nvPr/>
        </p:nvGrpSpPr>
        <p:grpSpPr>
          <a:xfrm>
            <a:off x="4166216" y="3125895"/>
            <a:ext cx="339359" cy="339253"/>
            <a:chOff x="5642475" y="1435075"/>
            <a:chExt cx="481975" cy="481825"/>
          </a:xfrm>
        </p:grpSpPr>
        <p:sp>
          <p:nvSpPr>
            <p:cNvPr id="4724" name="Google Shape;4724;p61"/>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5" name="Google Shape;4725;p61"/>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6" name="Google Shape;4726;p61"/>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7" name="Google Shape;4727;p61"/>
          <p:cNvGrpSpPr/>
          <p:nvPr/>
        </p:nvGrpSpPr>
        <p:grpSpPr>
          <a:xfrm>
            <a:off x="4580702" y="3125886"/>
            <a:ext cx="343759" cy="339271"/>
            <a:chOff x="6232000" y="1435050"/>
            <a:chExt cx="488225" cy="481850"/>
          </a:xfrm>
        </p:grpSpPr>
        <p:sp>
          <p:nvSpPr>
            <p:cNvPr id="4728" name="Google Shape;4728;p61"/>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9" name="Google Shape;4729;p61"/>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0" name="Google Shape;4730;p61"/>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1" name="Google Shape;4731;p61"/>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2" name="Google Shape;4732;p61"/>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3" name="Google Shape;4733;p61"/>
          <p:cNvGrpSpPr/>
          <p:nvPr/>
        </p:nvGrpSpPr>
        <p:grpSpPr>
          <a:xfrm>
            <a:off x="841438" y="3539545"/>
            <a:ext cx="299929" cy="337792"/>
            <a:chOff x="924450" y="2028975"/>
            <a:chExt cx="425975" cy="479750"/>
          </a:xfrm>
        </p:grpSpPr>
        <p:sp>
          <p:nvSpPr>
            <p:cNvPr id="4734" name="Google Shape;4734;p61"/>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5" name="Google Shape;4735;p61"/>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6" name="Google Shape;4736;p61"/>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7" name="Google Shape;4737;p61"/>
          <p:cNvGrpSpPr/>
          <p:nvPr/>
        </p:nvGrpSpPr>
        <p:grpSpPr>
          <a:xfrm>
            <a:off x="1653934" y="3559347"/>
            <a:ext cx="339306" cy="298186"/>
            <a:chOff x="2085450" y="2057100"/>
            <a:chExt cx="481900" cy="423500"/>
          </a:xfrm>
        </p:grpSpPr>
        <p:sp>
          <p:nvSpPr>
            <p:cNvPr id="4738" name="Google Shape;4738;p61"/>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9" name="Google Shape;4739;p61"/>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0" name="Google Shape;4740;p61"/>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1" name="Google Shape;4741;p61"/>
          <p:cNvGrpSpPr/>
          <p:nvPr/>
        </p:nvGrpSpPr>
        <p:grpSpPr>
          <a:xfrm>
            <a:off x="2081868" y="3582592"/>
            <a:ext cx="339306" cy="251698"/>
            <a:chOff x="2678275" y="2090100"/>
            <a:chExt cx="481900" cy="357475"/>
          </a:xfrm>
        </p:grpSpPr>
        <p:sp>
          <p:nvSpPr>
            <p:cNvPr id="4742" name="Google Shape;4742;p61"/>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3" name="Google Shape;4743;p61"/>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4" name="Google Shape;4744;p61"/>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5" name="Google Shape;4745;p61"/>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6" name="Google Shape;4746;p61"/>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7" name="Google Shape;4747;p61"/>
          <p:cNvGrpSpPr/>
          <p:nvPr/>
        </p:nvGrpSpPr>
        <p:grpSpPr>
          <a:xfrm>
            <a:off x="2559072" y="3594790"/>
            <a:ext cx="219345" cy="227301"/>
            <a:chOff x="3357325" y="2093500"/>
            <a:chExt cx="311525" cy="322825"/>
          </a:xfrm>
        </p:grpSpPr>
        <p:sp>
          <p:nvSpPr>
            <p:cNvPr id="4748" name="Google Shape;4748;p61"/>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9" name="Google Shape;4749;p61"/>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0" name="Google Shape;4750;p61"/>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51" name="Google Shape;4751;p61"/>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52" name="Google Shape;4752;p61"/>
          <p:cNvGrpSpPr/>
          <p:nvPr/>
        </p:nvGrpSpPr>
        <p:grpSpPr>
          <a:xfrm>
            <a:off x="3353262" y="3538814"/>
            <a:ext cx="292078" cy="339253"/>
            <a:chOff x="4492800" y="2027925"/>
            <a:chExt cx="414825" cy="481825"/>
          </a:xfrm>
        </p:grpSpPr>
        <p:sp>
          <p:nvSpPr>
            <p:cNvPr id="4753" name="Google Shape;4753;p61"/>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4" name="Google Shape;4754;p61"/>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5" name="Google Shape;4755;p61"/>
          <p:cNvGrpSpPr/>
          <p:nvPr/>
        </p:nvGrpSpPr>
        <p:grpSpPr>
          <a:xfrm>
            <a:off x="3752354" y="3538805"/>
            <a:ext cx="339200" cy="339271"/>
            <a:chOff x="5049725" y="2027900"/>
            <a:chExt cx="481750" cy="481850"/>
          </a:xfrm>
        </p:grpSpPr>
        <p:sp>
          <p:nvSpPr>
            <p:cNvPr id="4756" name="Google Shape;4756;p61"/>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7" name="Google Shape;4757;p61"/>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8" name="Google Shape;4758;p61"/>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9" name="Google Shape;4759;p61"/>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0" name="Google Shape;4760;p61"/>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1" name="Google Shape;4761;p61"/>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2" name="Google Shape;4762;p61"/>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3" name="Google Shape;4763;p61"/>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4" name="Google Shape;4764;p61"/>
          <p:cNvGrpSpPr/>
          <p:nvPr/>
        </p:nvGrpSpPr>
        <p:grpSpPr>
          <a:xfrm>
            <a:off x="4225950" y="3538893"/>
            <a:ext cx="219890" cy="339095"/>
            <a:chOff x="5726350" y="2028150"/>
            <a:chExt cx="312300" cy="481600"/>
          </a:xfrm>
        </p:grpSpPr>
        <p:sp>
          <p:nvSpPr>
            <p:cNvPr id="4765" name="Google Shape;4765;p61"/>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6" name="Google Shape;4766;p61"/>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7" name="Google Shape;4767;p61"/>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8" name="Google Shape;4768;p61"/>
          <p:cNvGrpSpPr/>
          <p:nvPr/>
        </p:nvGrpSpPr>
        <p:grpSpPr>
          <a:xfrm>
            <a:off x="4586141" y="3542000"/>
            <a:ext cx="332881" cy="332881"/>
            <a:chOff x="6239925" y="2032450"/>
            <a:chExt cx="472775" cy="472775"/>
          </a:xfrm>
        </p:grpSpPr>
        <p:sp>
          <p:nvSpPr>
            <p:cNvPr id="4769" name="Google Shape;4769;p61"/>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0" name="Google Shape;4770;p61"/>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1" name="Google Shape;4771;p61"/>
          <p:cNvGrpSpPr/>
          <p:nvPr/>
        </p:nvGrpSpPr>
        <p:grpSpPr>
          <a:xfrm>
            <a:off x="5035233" y="2364092"/>
            <a:ext cx="334641" cy="185425"/>
            <a:chOff x="903075" y="2730000"/>
            <a:chExt cx="475275" cy="263350"/>
          </a:xfrm>
        </p:grpSpPr>
        <p:sp>
          <p:nvSpPr>
            <p:cNvPr id="4772" name="Google Shape;4772;p61"/>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3" name="Google Shape;4773;p61"/>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4" name="Google Shape;4774;p61"/>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5" name="Google Shape;4775;p61"/>
          <p:cNvGrpSpPr/>
          <p:nvPr/>
        </p:nvGrpSpPr>
        <p:grpSpPr>
          <a:xfrm>
            <a:off x="1239624" y="3538814"/>
            <a:ext cx="339253" cy="339253"/>
            <a:chOff x="1492675" y="2027925"/>
            <a:chExt cx="481825" cy="481825"/>
          </a:xfrm>
        </p:grpSpPr>
        <p:sp>
          <p:nvSpPr>
            <p:cNvPr id="4776" name="Google Shape;4776;p61"/>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7" name="Google Shape;4777;p61"/>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8" name="Google Shape;4778;p61"/>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9" name="Google Shape;4779;p61"/>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0" name="Google Shape;4780;p61"/>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1" name="Google Shape;4781;p61"/>
          <p:cNvGrpSpPr/>
          <p:nvPr/>
        </p:nvGrpSpPr>
        <p:grpSpPr>
          <a:xfrm>
            <a:off x="5466000" y="2287178"/>
            <a:ext cx="339253" cy="339253"/>
            <a:chOff x="1492675" y="2620775"/>
            <a:chExt cx="481825" cy="481825"/>
          </a:xfrm>
        </p:grpSpPr>
        <p:sp>
          <p:nvSpPr>
            <p:cNvPr id="4782" name="Google Shape;4782;p61"/>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3" name="Google Shape;4783;p61"/>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84" name="Google Shape;4784;p61"/>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85" name="Google Shape;4785;p61"/>
          <p:cNvGrpSpPr/>
          <p:nvPr/>
        </p:nvGrpSpPr>
        <p:grpSpPr>
          <a:xfrm>
            <a:off x="6289754" y="2303161"/>
            <a:ext cx="333585" cy="307287"/>
            <a:chOff x="2682350" y="2643425"/>
            <a:chExt cx="473775" cy="436425"/>
          </a:xfrm>
        </p:grpSpPr>
        <p:sp>
          <p:nvSpPr>
            <p:cNvPr id="4786" name="Google Shape;4786;p61"/>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7" name="Google Shape;4787;p61"/>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8" name="Google Shape;4788;p61"/>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9" name="Google Shape;4789;p61"/>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0" name="Google Shape;4790;p61"/>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1" name="Google Shape;4791;p61"/>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2" name="Google Shape;4792;p61"/>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3" name="Google Shape;4793;p61"/>
          <p:cNvGrpSpPr/>
          <p:nvPr/>
        </p:nvGrpSpPr>
        <p:grpSpPr>
          <a:xfrm>
            <a:off x="6755243" y="2287178"/>
            <a:ext cx="238531" cy="339253"/>
            <a:chOff x="3342725" y="2620775"/>
            <a:chExt cx="338775" cy="481825"/>
          </a:xfrm>
        </p:grpSpPr>
        <p:sp>
          <p:nvSpPr>
            <p:cNvPr id="4794" name="Google Shape;4794;p61"/>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5" name="Google Shape;4795;p61"/>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6" name="Google Shape;4796;p61"/>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7" name="Google Shape;4797;p61"/>
          <p:cNvGrpSpPr/>
          <p:nvPr/>
        </p:nvGrpSpPr>
        <p:grpSpPr>
          <a:xfrm>
            <a:off x="7148994" y="2287178"/>
            <a:ext cx="278296" cy="339253"/>
            <a:chOff x="3907325" y="2620775"/>
            <a:chExt cx="395250" cy="481825"/>
          </a:xfrm>
        </p:grpSpPr>
        <p:sp>
          <p:nvSpPr>
            <p:cNvPr id="4798" name="Google Shape;4798;p61"/>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9" name="Google Shape;4799;p61"/>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0" name="Google Shape;4800;p61"/>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1" name="Google Shape;4801;p61"/>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2" name="Google Shape;4802;p61"/>
          <p:cNvGrpSpPr/>
          <p:nvPr/>
        </p:nvGrpSpPr>
        <p:grpSpPr>
          <a:xfrm>
            <a:off x="7542181" y="2297783"/>
            <a:ext cx="339253" cy="318042"/>
            <a:chOff x="4456875" y="2635825"/>
            <a:chExt cx="481825" cy="451700"/>
          </a:xfrm>
        </p:grpSpPr>
        <p:sp>
          <p:nvSpPr>
            <p:cNvPr id="4803" name="Google Shape;4803;p61"/>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4" name="Google Shape;4804;p61"/>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5" name="Google Shape;4805;p61"/>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6" name="Google Shape;4806;p61"/>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7" name="Google Shape;4807;p61"/>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8" name="Google Shape;4808;p61"/>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9" name="Google Shape;4809;p61"/>
          <p:cNvGrpSpPr/>
          <p:nvPr/>
        </p:nvGrpSpPr>
        <p:grpSpPr>
          <a:xfrm>
            <a:off x="7967105" y="2297783"/>
            <a:ext cx="339253" cy="318042"/>
            <a:chOff x="5049725" y="2635825"/>
            <a:chExt cx="481825" cy="451700"/>
          </a:xfrm>
        </p:grpSpPr>
        <p:sp>
          <p:nvSpPr>
            <p:cNvPr id="4810" name="Google Shape;4810;p61"/>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1" name="Google Shape;4811;p61"/>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2" name="Google Shape;4812;p61"/>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3" name="Google Shape;4813;p61"/>
          <p:cNvGrpSpPr/>
          <p:nvPr/>
        </p:nvGrpSpPr>
        <p:grpSpPr>
          <a:xfrm>
            <a:off x="2211475" y="3952243"/>
            <a:ext cx="338566" cy="338373"/>
            <a:chOff x="5643000" y="2621375"/>
            <a:chExt cx="480850" cy="480575"/>
          </a:xfrm>
        </p:grpSpPr>
        <p:sp>
          <p:nvSpPr>
            <p:cNvPr id="4814" name="Google Shape;4814;p61"/>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5" name="Google Shape;4815;p61"/>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6" name="Google Shape;4816;p61"/>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7" name="Google Shape;4817;p61"/>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8" name="Google Shape;4818;p61"/>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9" name="Google Shape;4819;p61"/>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0" name="Google Shape;4820;p61"/>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1" name="Google Shape;4821;p61"/>
          <p:cNvGrpSpPr/>
          <p:nvPr/>
        </p:nvGrpSpPr>
        <p:grpSpPr>
          <a:xfrm>
            <a:off x="4032695" y="3951803"/>
            <a:ext cx="339359" cy="339253"/>
            <a:chOff x="6235250" y="2620775"/>
            <a:chExt cx="481975" cy="481825"/>
          </a:xfrm>
        </p:grpSpPr>
        <p:sp>
          <p:nvSpPr>
            <p:cNvPr id="4822" name="Google Shape;4822;p61"/>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3" name="Google Shape;4823;p61"/>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4" name="Google Shape;4824;p61"/>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5" name="Google Shape;4825;p61"/>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6" name="Google Shape;4826;p61"/>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27" name="Google Shape;4827;p61"/>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28" name="Google Shape;4828;p61"/>
          <p:cNvGrpSpPr/>
          <p:nvPr/>
        </p:nvGrpSpPr>
        <p:grpSpPr>
          <a:xfrm>
            <a:off x="5465078" y="2711317"/>
            <a:ext cx="341101" cy="339253"/>
            <a:chOff x="1535000" y="3223325"/>
            <a:chExt cx="484450" cy="481825"/>
          </a:xfrm>
        </p:grpSpPr>
        <p:sp>
          <p:nvSpPr>
            <p:cNvPr id="4829" name="Google Shape;4829;p61"/>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0" name="Google Shape;4830;p61"/>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1" name="Google Shape;4831;p61"/>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2" name="Google Shape;4832;p61"/>
          <p:cNvGrpSpPr/>
          <p:nvPr/>
        </p:nvGrpSpPr>
        <p:grpSpPr>
          <a:xfrm>
            <a:off x="5872645" y="2746618"/>
            <a:ext cx="339253" cy="268649"/>
            <a:chOff x="2085525" y="3263750"/>
            <a:chExt cx="481825" cy="381550"/>
          </a:xfrm>
        </p:grpSpPr>
        <p:sp>
          <p:nvSpPr>
            <p:cNvPr id="4833" name="Google Shape;4833;p61"/>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4" name="Google Shape;4834;p61"/>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35" name="Google Shape;4835;p61"/>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36" name="Google Shape;4836;p61"/>
          <p:cNvGrpSpPr/>
          <p:nvPr/>
        </p:nvGrpSpPr>
        <p:grpSpPr>
          <a:xfrm>
            <a:off x="6704407" y="2711308"/>
            <a:ext cx="340204" cy="339271"/>
            <a:chOff x="3270450" y="3213625"/>
            <a:chExt cx="483175" cy="481850"/>
          </a:xfrm>
        </p:grpSpPr>
        <p:sp>
          <p:nvSpPr>
            <p:cNvPr id="4837" name="Google Shape;4837;p61"/>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8" name="Google Shape;4838;p61"/>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9" name="Google Shape;4839;p61"/>
          <p:cNvGrpSpPr/>
          <p:nvPr/>
        </p:nvGrpSpPr>
        <p:grpSpPr>
          <a:xfrm>
            <a:off x="7203676" y="2711317"/>
            <a:ext cx="168931" cy="339253"/>
            <a:chOff x="3984950" y="3213600"/>
            <a:chExt cx="239925" cy="481825"/>
          </a:xfrm>
        </p:grpSpPr>
        <p:sp>
          <p:nvSpPr>
            <p:cNvPr id="4840" name="Google Shape;4840;p61"/>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1" name="Google Shape;4841;p61"/>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42" name="Google Shape;4842;p61"/>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3" name="Google Shape;4843;p61"/>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44" name="Google Shape;4844;p61"/>
          <p:cNvGrpSpPr/>
          <p:nvPr/>
        </p:nvGrpSpPr>
        <p:grpSpPr>
          <a:xfrm>
            <a:off x="1736111" y="3981487"/>
            <a:ext cx="355218" cy="279880"/>
            <a:chOff x="5629975" y="3255775"/>
            <a:chExt cx="504500" cy="397500"/>
          </a:xfrm>
        </p:grpSpPr>
        <p:sp>
          <p:nvSpPr>
            <p:cNvPr id="4845" name="Google Shape;4845;p61"/>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6" name="Google Shape;4846;p61"/>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7" name="Google Shape;4847;p61"/>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8" name="Google Shape;4848;p61"/>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9" name="Google Shape;4849;p61"/>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0" name="Google Shape;4850;p61"/>
          <p:cNvGrpSpPr/>
          <p:nvPr/>
        </p:nvGrpSpPr>
        <p:grpSpPr>
          <a:xfrm>
            <a:off x="3572294" y="3981593"/>
            <a:ext cx="340256" cy="279669"/>
            <a:chOff x="6234950" y="3255925"/>
            <a:chExt cx="483250" cy="397200"/>
          </a:xfrm>
        </p:grpSpPr>
        <p:sp>
          <p:nvSpPr>
            <p:cNvPr id="4851" name="Google Shape;4851;p61"/>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2" name="Google Shape;4852;p61"/>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3" name="Google Shape;4853;p61"/>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4" name="Google Shape;4854;p61"/>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5" name="Google Shape;4855;p61"/>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6" name="Google Shape;4856;p61"/>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7" name="Google Shape;4857;p61"/>
          <p:cNvGrpSpPr/>
          <p:nvPr/>
        </p:nvGrpSpPr>
        <p:grpSpPr>
          <a:xfrm>
            <a:off x="5043532" y="3125970"/>
            <a:ext cx="318042" cy="339253"/>
            <a:chOff x="914900" y="3806450"/>
            <a:chExt cx="451700" cy="481825"/>
          </a:xfrm>
        </p:grpSpPr>
        <p:sp>
          <p:nvSpPr>
            <p:cNvPr id="4858" name="Google Shape;4858;p61"/>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9" name="Google Shape;4859;p61"/>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0" name="Google Shape;4860;p61"/>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1" name="Google Shape;4861;p61"/>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2" name="Google Shape;4862;p61"/>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3" name="Google Shape;4863;p61"/>
          <p:cNvGrpSpPr/>
          <p:nvPr/>
        </p:nvGrpSpPr>
        <p:grpSpPr>
          <a:xfrm>
            <a:off x="5462454" y="3125785"/>
            <a:ext cx="346347" cy="339623"/>
            <a:chOff x="1490050" y="3805975"/>
            <a:chExt cx="491900" cy="482350"/>
          </a:xfrm>
        </p:grpSpPr>
        <p:sp>
          <p:nvSpPr>
            <p:cNvPr id="4864" name="Google Shape;4864;p61"/>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5" name="Google Shape;4865;p61"/>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6" name="Google Shape;4866;p61"/>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7" name="Google Shape;4867;p61"/>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8" name="Google Shape;4868;p61"/>
          <p:cNvGrpSpPr/>
          <p:nvPr/>
        </p:nvGrpSpPr>
        <p:grpSpPr>
          <a:xfrm>
            <a:off x="5886322" y="3125970"/>
            <a:ext cx="311899" cy="339253"/>
            <a:chOff x="2104275" y="3806450"/>
            <a:chExt cx="442975" cy="481825"/>
          </a:xfrm>
        </p:grpSpPr>
        <p:sp>
          <p:nvSpPr>
            <p:cNvPr id="4869" name="Google Shape;4869;p61"/>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0" name="Google Shape;4870;p61"/>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1" name="Google Shape;4871;p61"/>
          <p:cNvGrpSpPr/>
          <p:nvPr/>
        </p:nvGrpSpPr>
        <p:grpSpPr>
          <a:xfrm>
            <a:off x="6309839" y="3125970"/>
            <a:ext cx="293416" cy="339253"/>
            <a:chOff x="2710875" y="3806450"/>
            <a:chExt cx="416725" cy="481825"/>
          </a:xfrm>
        </p:grpSpPr>
        <p:sp>
          <p:nvSpPr>
            <p:cNvPr id="4872" name="Google Shape;4872;p61"/>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3" name="Google Shape;4873;p61"/>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4" name="Google Shape;4874;p61"/>
          <p:cNvGrpSpPr/>
          <p:nvPr/>
        </p:nvGrpSpPr>
        <p:grpSpPr>
          <a:xfrm>
            <a:off x="6704883" y="3166412"/>
            <a:ext cx="339253" cy="258369"/>
            <a:chOff x="3271200" y="3863875"/>
            <a:chExt cx="481825" cy="366950"/>
          </a:xfrm>
        </p:grpSpPr>
        <p:sp>
          <p:nvSpPr>
            <p:cNvPr id="4875" name="Google Shape;4875;p61"/>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6" name="Google Shape;4876;p61"/>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7" name="Google Shape;4877;p61"/>
          <p:cNvGrpSpPr/>
          <p:nvPr/>
        </p:nvGrpSpPr>
        <p:grpSpPr>
          <a:xfrm>
            <a:off x="7140377" y="3126199"/>
            <a:ext cx="295528" cy="338795"/>
            <a:chOff x="3895050" y="3806775"/>
            <a:chExt cx="419725" cy="481175"/>
          </a:xfrm>
        </p:grpSpPr>
        <p:sp>
          <p:nvSpPr>
            <p:cNvPr id="4878" name="Google Shape;4878;p61"/>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9" name="Google Shape;4879;p61"/>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0" name="Google Shape;4880;p61"/>
          <p:cNvGrpSpPr/>
          <p:nvPr/>
        </p:nvGrpSpPr>
        <p:grpSpPr>
          <a:xfrm>
            <a:off x="7543659" y="3125979"/>
            <a:ext cx="336296" cy="339235"/>
            <a:chOff x="4464775" y="3806475"/>
            <a:chExt cx="477625" cy="481800"/>
          </a:xfrm>
        </p:grpSpPr>
        <p:sp>
          <p:nvSpPr>
            <p:cNvPr id="4881" name="Google Shape;4881;p61"/>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2" name="Google Shape;4882;p61"/>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3" name="Google Shape;4883;p61"/>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4" name="Google Shape;4884;p61"/>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5" name="Google Shape;4885;p61"/>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6" name="Google Shape;4886;p61"/>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7" name="Google Shape;4887;p61"/>
          <p:cNvGrpSpPr/>
          <p:nvPr/>
        </p:nvGrpSpPr>
        <p:grpSpPr>
          <a:xfrm>
            <a:off x="7967105" y="3125970"/>
            <a:ext cx="339253" cy="339253"/>
            <a:chOff x="5049725" y="3806450"/>
            <a:chExt cx="481825" cy="481825"/>
          </a:xfrm>
        </p:grpSpPr>
        <p:sp>
          <p:nvSpPr>
            <p:cNvPr id="4888" name="Google Shape;4888;p61"/>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9" name="Google Shape;4889;p61"/>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0" name="Google Shape;4890;p61"/>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1" name="Google Shape;4891;p61"/>
          <p:cNvGrpSpPr/>
          <p:nvPr/>
        </p:nvGrpSpPr>
        <p:grpSpPr>
          <a:xfrm>
            <a:off x="1276714" y="3951798"/>
            <a:ext cx="339253" cy="339253"/>
            <a:chOff x="5651375" y="3806450"/>
            <a:chExt cx="481825" cy="481825"/>
          </a:xfrm>
        </p:grpSpPr>
        <p:sp>
          <p:nvSpPr>
            <p:cNvPr id="4892" name="Google Shape;4892;p61"/>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3" name="Google Shape;4893;p61"/>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4" name="Google Shape;4894;p61"/>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5" name="Google Shape;4895;p61"/>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6" name="Google Shape;4896;p61"/>
          <p:cNvGrpSpPr/>
          <p:nvPr/>
        </p:nvGrpSpPr>
        <p:grpSpPr>
          <a:xfrm>
            <a:off x="3153646" y="3953787"/>
            <a:ext cx="298503" cy="335275"/>
            <a:chOff x="6264300" y="3809300"/>
            <a:chExt cx="423950" cy="476175"/>
          </a:xfrm>
        </p:grpSpPr>
        <p:sp>
          <p:nvSpPr>
            <p:cNvPr id="4897" name="Google Shape;4897;p61"/>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8" name="Google Shape;4898;p61"/>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9" name="Google Shape;4899;p61"/>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0" name="Google Shape;4900;p61"/>
          <p:cNvGrpSpPr/>
          <p:nvPr/>
        </p:nvGrpSpPr>
        <p:grpSpPr>
          <a:xfrm>
            <a:off x="5032267" y="3538881"/>
            <a:ext cx="340573" cy="339271"/>
            <a:chOff x="898875" y="4399275"/>
            <a:chExt cx="483700" cy="481850"/>
          </a:xfrm>
        </p:grpSpPr>
        <p:sp>
          <p:nvSpPr>
            <p:cNvPr id="4901" name="Google Shape;4901;p61"/>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2" name="Google Shape;4902;p61"/>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3" name="Google Shape;4903;p61"/>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4" name="Google Shape;4904;p61"/>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5" name="Google Shape;4905;p61"/>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6" name="Google Shape;4906;p61"/>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7" name="Google Shape;4907;p61"/>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8" name="Google Shape;4908;p61"/>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9" name="Google Shape;4909;p61"/>
          <p:cNvGrpSpPr/>
          <p:nvPr/>
        </p:nvGrpSpPr>
        <p:grpSpPr>
          <a:xfrm>
            <a:off x="5466000" y="3554133"/>
            <a:ext cx="339253" cy="308765"/>
            <a:chOff x="1492675" y="4420975"/>
            <a:chExt cx="481825" cy="438525"/>
          </a:xfrm>
        </p:grpSpPr>
        <p:sp>
          <p:nvSpPr>
            <p:cNvPr id="4910" name="Google Shape;4910;p61"/>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1" name="Google Shape;4911;p61"/>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2" name="Google Shape;4912;p61"/>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3" name="Google Shape;4913;p61"/>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4" name="Google Shape;4914;p61"/>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5" name="Google Shape;4915;p61"/>
          <p:cNvGrpSpPr/>
          <p:nvPr/>
        </p:nvGrpSpPr>
        <p:grpSpPr>
          <a:xfrm>
            <a:off x="5870982" y="3539558"/>
            <a:ext cx="342580" cy="337915"/>
            <a:chOff x="2084100" y="4400250"/>
            <a:chExt cx="486550" cy="479925"/>
          </a:xfrm>
        </p:grpSpPr>
        <p:sp>
          <p:nvSpPr>
            <p:cNvPr id="4916" name="Google Shape;4916;p61"/>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7" name="Google Shape;4917;p61"/>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8" name="Google Shape;4918;p61"/>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9" name="Google Shape;4919;p61"/>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0" name="Google Shape;4920;p61"/>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1" name="Google Shape;4921;p61"/>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2" name="Google Shape;4922;p61"/>
          <p:cNvGrpSpPr/>
          <p:nvPr/>
        </p:nvGrpSpPr>
        <p:grpSpPr>
          <a:xfrm>
            <a:off x="6307462" y="3538907"/>
            <a:ext cx="298169" cy="339218"/>
            <a:chOff x="2707950" y="4399325"/>
            <a:chExt cx="423475" cy="481775"/>
          </a:xfrm>
        </p:grpSpPr>
        <p:sp>
          <p:nvSpPr>
            <p:cNvPr id="4923" name="Google Shape;4923;p61"/>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4" name="Google Shape;4924;p61"/>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5" name="Google Shape;4925;p61"/>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6" name="Google Shape;4926;p61"/>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7" name="Google Shape;4927;p61"/>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8" name="Google Shape;4928;p61"/>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9" name="Google Shape;4929;p61"/>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0" name="Google Shape;4930;p61"/>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1" name="Google Shape;4931;p61"/>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2" name="Google Shape;4932;p61"/>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3" name="Google Shape;4933;p61"/>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4" name="Google Shape;4934;p61"/>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5" name="Google Shape;4935;p61"/>
          <p:cNvGrpSpPr/>
          <p:nvPr/>
        </p:nvGrpSpPr>
        <p:grpSpPr>
          <a:xfrm>
            <a:off x="6736981" y="3538881"/>
            <a:ext cx="275057" cy="339271"/>
            <a:chOff x="3330525" y="4399275"/>
            <a:chExt cx="390650" cy="481850"/>
          </a:xfrm>
        </p:grpSpPr>
        <p:sp>
          <p:nvSpPr>
            <p:cNvPr id="4936" name="Google Shape;4936;p61"/>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7" name="Google Shape;4937;p61"/>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8" name="Google Shape;4938;p61"/>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9" name="Google Shape;4939;p61"/>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0" name="Google Shape;4940;p61"/>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1" name="Google Shape;4941;p61"/>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2" name="Google Shape;4942;p61"/>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3" name="Google Shape;4943;p61"/>
          <p:cNvGrpSpPr/>
          <p:nvPr/>
        </p:nvGrpSpPr>
        <p:grpSpPr>
          <a:xfrm>
            <a:off x="7161510" y="3538890"/>
            <a:ext cx="253265" cy="339253"/>
            <a:chOff x="3938800" y="4399275"/>
            <a:chExt cx="359700" cy="481825"/>
          </a:xfrm>
        </p:grpSpPr>
        <p:sp>
          <p:nvSpPr>
            <p:cNvPr id="4944" name="Google Shape;4944;p61"/>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5" name="Google Shape;4945;p61"/>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6" name="Google Shape;4946;p61"/>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7" name="Google Shape;4947;p61"/>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8" name="Google Shape;4948;p61"/>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9" name="Google Shape;4949;p61"/>
          <p:cNvGrpSpPr/>
          <p:nvPr/>
        </p:nvGrpSpPr>
        <p:grpSpPr>
          <a:xfrm>
            <a:off x="7632288" y="3538890"/>
            <a:ext cx="159039" cy="339253"/>
            <a:chOff x="4584850" y="4399275"/>
            <a:chExt cx="225875" cy="481825"/>
          </a:xfrm>
        </p:grpSpPr>
        <p:sp>
          <p:nvSpPr>
            <p:cNvPr id="4950" name="Google Shape;4950;p61"/>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1" name="Google Shape;4951;p61"/>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52" name="Google Shape;4952;p61"/>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53" name="Google Shape;4953;p61"/>
          <p:cNvGrpSpPr/>
          <p:nvPr/>
        </p:nvGrpSpPr>
        <p:grpSpPr>
          <a:xfrm>
            <a:off x="817316" y="3951795"/>
            <a:ext cx="339253" cy="339253"/>
            <a:chOff x="5642550" y="4399275"/>
            <a:chExt cx="481825" cy="481825"/>
          </a:xfrm>
        </p:grpSpPr>
        <p:sp>
          <p:nvSpPr>
            <p:cNvPr id="4954" name="Google Shape;4954;p61"/>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5" name="Google Shape;4955;p61"/>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6" name="Google Shape;4956;p61"/>
          <p:cNvGrpSpPr/>
          <p:nvPr/>
        </p:nvGrpSpPr>
        <p:grpSpPr>
          <a:xfrm>
            <a:off x="2670186" y="3963703"/>
            <a:ext cx="363316" cy="315437"/>
            <a:chOff x="6218300" y="4416175"/>
            <a:chExt cx="516000" cy="448000"/>
          </a:xfrm>
        </p:grpSpPr>
        <p:sp>
          <p:nvSpPr>
            <p:cNvPr id="4957" name="Google Shape;4957;p61"/>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8" name="Google Shape;4958;p61"/>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9" name="Google Shape;4959;p61"/>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0" name="Google Shape;4960;p61"/>
          <p:cNvGrpSpPr/>
          <p:nvPr/>
        </p:nvGrpSpPr>
        <p:grpSpPr>
          <a:xfrm>
            <a:off x="5870391" y="3951792"/>
            <a:ext cx="339253" cy="339253"/>
            <a:chOff x="899850" y="4992125"/>
            <a:chExt cx="481825" cy="481825"/>
          </a:xfrm>
        </p:grpSpPr>
        <p:sp>
          <p:nvSpPr>
            <p:cNvPr id="4961" name="Google Shape;4961;p61"/>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2" name="Google Shape;4962;p61"/>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3" name="Google Shape;4963;p61"/>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4" name="Google Shape;4964;p61"/>
          <p:cNvGrpSpPr/>
          <p:nvPr/>
        </p:nvGrpSpPr>
        <p:grpSpPr>
          <a:xfrm>
            <a:off x="5410993" y="3951792"/>
            <a:ext cx="339253" cy="339253"/>
            <a:chOff x="1492675" y="4992125"/>
            <a:chExt cx="481825" cy="481825"/>
          </a:xfrm>
        </p:grpSpPr>
        <p:sp>
          <p:nvSpPr>
            <p:cNvPr id="4965" name="Google Shape;4965;p6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6" name="Google Shape;4966;p6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7" name="Google Shape;4967;p61"/>
          <p:cNvGrpSpPr/>
          <p:nvPr/>
        </p:nvGrpSpPr>
        <p:grpSpPr>
          <a:xfrm>
            <a:off x="4951595" y="3951792"/>
            <a:ext cx="339253" cy="339253"/>
            <a:chOff x="2085525" y="4992125"/>
            <a:chExt cx="481825" cy="481825"/>
          </a:xfrm>
        </p:grpSpPr>
        <p:sp>
          <p:nvSpPr>
            <p:cNvPr id="4968" name="Google Shape;4968;p6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9" name="Google Shape;4969;p6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0" name="Google Shape;4970;p61"/>
          <p:cNvGrpSpPr/>
          <p:nvPr/>
        </p:nvGrpSpPr>
        <p:grpSpPr>
          <a:xfrm>
            <a:off x="6789344" y="3951792"/>
            <a:ext cx="339253" cy="339253"/>
            <a:chOff x="2678350" y="4992125"/>
            <a:chExt cx="481825" cy="481825"/>
          </a:xfrm>
        </p:grpSpPr>
        <p:sp>
          <p:nvSpPr>
            <p:cNvPr id="4971" name="Google Shape;4971;p61"/>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2" name="Google Shape;4972;p61"/>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3" name="Google Shape;4973;p61"/>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4" name="Google Shape;4974;p61"/>
          <p:cNvGrpSpPr/>
          <p:nvPr/>
        </p:nvGrpSpPr>
        <p:grpSpPr>
          <a:xfrm>
            <a:off x="4492198" y="3951792"/>
            <a:ext cx="339253" cy="339253"/>
            <a:chOff x="3271200" y="4992125"/>
            <a:chExt cx="481825" cy="481825"/>
          </a:xfrm>
        </p:grpSpPr>
        <p:sp>
          <p:nvSpPr>
            <p:cNvPr id="4975" name="Google Shape;4975;p61"/>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6" name="Google Shape;4976;p61"/>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7" name="Google Shape;4977;p61"/>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8" name="Google Shape;4978;p61"/>
          <p:cNvGrpSpPr/>
          <p:nvPr/>
        </p:nvGrpSpPr>
        <p:grpSpPr>
          <a:xfrm>
            <a:off x="6329788" y="3952813"/>
            <a:ext cx="339411" cy="337211"/>
            <a:chOff x="5049575" y="4993600"/>
            <a:chExt cx="482050" cy="478925"/>
          </a:xfrm>
        </p:grpSpPr>
        <p:sp>
          <p:nvSpPr>
            <p:cNvPr id="4979" name="Google Shape;4979;p61"/>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0" name="Google Shape;4980;p61"/>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1" name="Google Shape;4981;p61"/>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2" name="Google Shape;4982;p61"/>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83" name="Google Shape;4983;p61"/>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4984" name="Google Shape;4984;p6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4985" name="Google Shape;4985;p61"/>
          <p:cNvGrpSpPr/>
          <p:nvPr/>
        </p:nvGrpSpPr>
        <p:grpSpPr>
          <a:xfrm>
            <a:off x="7248742" y="3975375"/>
            <a:ext cx="195300" cy="343772"/>
            <a:chOff x="3999225" y="4364775"/>
            <a:chExt cx="195300" cy="343772"/>
          </a:xfrm>
        </p:grpSpPr>
        <p:grpSp>
          <p:nvGrpSpPr>
            <p:cNvPr id="4986" name="Google Shape;4986;p61"/>
            <p:cNvGrpSpPr/>
            <p:nvPr/>
          </p:nvGrpSpPr>
          <p:grpSpPr>
            <a:xfrm>
              <a:off x="4048568" y="4562577"/>
              <a:ext cx="97317" cy="145970"/>
              <a:chOff x="1529575" y="2222650"/>
              <a:chExt cx="203125" cy="304675"/>
            </a:xfrm>
          </p:grpSpPr>
          <p:sp>
            <p:nvSpPr>
              <p:cNvPr id="4987" name="Google Shape;4987;p61"/>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1"/>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9" name="Google Shape;4989;p61"/>
            <p:cNvGrpSpPr/>
            <p:nvPr/>
          </p:nvGrpSpPr>
          <p:grpSpPr>
            <a:xfrm>
              <a:off x="3999225" y="4364775"/>
              <a:ext cx="195300" cy="195300"/>
              <a:chOff x="3999225" y="4364775"/>
              <a:chExt cx="195300" cy="195300"/>
            </a:xfrm>
          </p:grpSpPr>
          <p:sp>
            <p:nvSpPr>
              <p:cNvPr id="4990" name="Google Shape;4990;p61"/>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1"/>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2" name="Google Shape;4992;p61"/>
          <p:cNvGrpSpPr/>
          <p:nvPr/>
        </p:nvGrpSpPr>
        <p:grpSpPr>
          <a:xfrm>
            <a:off x="7564186" y="3991627"/>
            <a:ext cx="277088" cy="259611"/>
            <a:chOff x="4335888" y="4398114"/>
            <a:chExt cx="277088" cy="259611"/>
          </a:xfrm>
        </p:grpSpPr>
        <p:grpSp>
          <p:nvGrpSpPr>
            <p:cNvPr id="4993" name="Google Shape;4993;p61"/>
            <p:cNvGrpSpPr/>
            <p:nvPr/>
          </p:nvGrpSpPr>
          <p:grpSpPr>
            <a:xfrm>
              <a:off x="4335888" y="4462425"/>
              <a:ext cx="195300" cy="195300"/>
              <a:chOff x="4335888" y="4462425"/>
              <a:chExt cx="195300" cy="195300"/>
            </a:xfrm>
          </p:grpSpPr>
          <p:sp>
            <p:nvSpPr>
              <p:cNvPr id="4994" name="Google Shape;4994;p61"/>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1"/>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61"/>
            <p:cNvGrpSpPr/>
            <p:nvPr/>
          </p:nvGrpSpPr>
          <p:grpSpPr>
            <a:xfrm>
              <a:off x="4509813" y="4398114"/>
              <a:ext cx="103162" cy="103198"/>
              <a:chOff x="2277975" y="2021700"/>
              <a:chExt cx="215325" cy="215400"/>
            </a:xfrm>
          </p:grpSpPr>
          <p:sp>
            <p:nvSpPr>
              <p:cNvPr id="4997" name="Google Shape;4997;p61"/>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1"/>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9" name="Google Shape;4999;p61"/>
          <p:cNvGrpSpPr/>
          <p:nvPr/>
        </p:nvGrpSpPr>
        <p:grpSpPr>
          <a:xfrm>
            <a:off x="7961419" y="4049613"/>
            <a:ext cx="392275" cy="195300"/>
            <a:chOff x="4752588" y="4440200"/>
            <a:chExt cx="392275" cy="195300"/>
          </a:xfrm>
        </p:grpSpPr>
        <p:grpSp>
          <p:nvGrpSpPr>
            <p:cNvPr id="5000" name="Google Shape;5000;p61"/>
            <p:cNvGrpSpPr/>
            <p:nvPr/>
          </p:nvGrpSpPr>
          <p:grpSpPr>
            <a:xfrm>
              <a:off x="4950384" y="4469728"/>
              <a:ext cx="194479" cy="136244"/>
              <a:chOff x="3163375" y="2175125"/>
              <a:chExt cx="405925" cy="284375"/>
            </a:xfrm>
          </p:grpSpPr>
          <p:sp>
            <p:nvSpPr>
              <p:cNvPr id="5001" name="Google Shape;5001;p61"/>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1"/>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1"/>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4" name="Google Shape;5004;p61"/>
            <p:cNvGrpSpPr/>
            <p:nvPr/>
          </p:nvGrpSpPr>
          <p:grpSpPr>
            <a:xfrm>
              <a:off x="4752588" y="4440200"/>
              <a:ext cx="195300" cy="195300"/>
              <a:chOff x="4335888" y="4462425"/>
              <a:chExt cx="195300" cy="195300"/>
            </a:xfrm>
          </p:grpSpPr>
          <p:sp>
            <p:nvSpPr>
              <p:cNvPr id="5005" name="Google Shape;5005;p61"/>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1"/>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10" name="Shape 5010"/>
        <p:cNvGrpSpPr/>
        <p:nvPr/>
      </p:nvGrpSpPr>
      <p:grpSpPr>
        <a:xfrm>
          <a:off x="0" y="0"/>
          <a:ext cx="0" cy="0"/>
          <a:chOff x="0" y="0"/>
          <a:chExt cx="0" cy="0"/>
        </a:xfrm>
      </p:grpSpPr>
      <p:grpSp>
        <p:nvGrpSpPr>
          <p:cNvPr id="5011" name="Google Shape;5011;p62"/>
          <p:cNvGrpSpPr/>
          <p:nvPr/>
        </p:nvGrpSpPr>
        <p:grpSpPr>
          <a:xfrm>
            <a:off x="856199" y="1311179"/>
            <a:ext cx="322099" cy="370529"/>
            <a:chOff x="-42971725" y="3217825"/>
            <a:chExt cx="275675" cy="317125"/>
          </a:xfrm>
        </p:grpSpPr>
        <p:sp>
          <p:nvSpPr>
            <p:cNvPr id="5012" name="Google Shape;5012;p62"/>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2"/>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2"/>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5" name="Google Shape;5015;p62"/>
          <p:cNvGrpSpPr/>
          <p:nvPr/>
        </p:nvGrpSpPr>
        <p:grpSpPr>
          <a:xfrm>
            <a:off x="828113" y="1779835"/>
            <a:ext cx="378270" cy="337551"/>
            <a:chOff x="-42996150" y="3612600"/>
            <a:chExt cx="323750" cy="288900"/>
          </a:xfrm>
        </p:grpSpPr>
        <p:sp>
          <p:nvSpPr>
            <p:cNvPr id="5016" name="Google Shape;5016;p62"/>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2"/>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2"/>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62"/>
          <p:cNvGrpSpPr/>
          <p:nvPr/>
        </p:nvGrpSpPr>
        <p:grpSpPr>
          <a:xfrm>
            <a:off x="830874" y="2189205"/>
            <a:ext cx="372749" cy="370909"/>
            <a:chOff x="-42994575" y="3950300"/>
            <a:chExt cx="319025" cy="317450"/>
          </a:xfrm>
        </p:grpSpPr>
        <p:sp>
          <p:nvSpPr>
            <p:cNvPr id="5020" name="Google Shape;5020;p62"/>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2"/>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2"/>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62"/>
          <p:cNvGrpSpPr/>
          <p:nvPr/>
        </p:nvGrpSpPr>
        <p:grpSpPr>
          <a:xfrm>
            <a:off x="2984269" y="1336037"/>
            <a:ext cx="371785" cy="370879"/>
            <a:chOff x="-41111350" y="3239100"/>
            <a:chExt cx="318200" cy="317425"/>
          </a:xfrm>
        </p:grpSpPr>
        <p:sp>
          <p:nvSpPr>
            <p:cNvPr id="5024" name="Google Shape;5024;p62"/>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2"/>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2"/>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2"/>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62"/>
          <p:cNvGrpSpPr/>
          <p:nvPr/>
        </p:nvGrpSpPr>
        <p:grpSpPr>
          <a:xfrm>
            <a:off x="2980588" y="1771568"/>
            <a:ext cx="379146" cy="370967"/>
            <a:chOff x="-41117650" y="3605525"/>
            <a:chExt cx="324500" cy="317500"/>
          </a:xfrm>
        </p:grpSpPr>
        <p:sp>
          <p:nvSpPr>
            <p:cNvPr id="5029" name="Google Shape;5029;p62"/>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2"/>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2"/>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2" name="Google Shape;5032;p62"/>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3" name="Google Shape;5033;p62"/>
          <p:cNvGrpSpPr/>
          <p:nvPr/>
        </p:nvGrpSpPr>
        <p:grpSpPr>
          <a:xfrm>
            <a:off x="1806843" y="2663092"/>
            <a:ext cx="216271" cy="371814"/>
            <a:chOff x="-39205300" y="3220175"/>
            <a:chExt cx="185100" cy="318225"/>
          </a:xfrm>
        </p:grpSpPr>
        <p:sp>
          <p:nvSpPr>
            <p:cNvPr id="5034" name="Google Shape;5034;p62"/>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2"/>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6" name="Google Shape;5036;p62"/>
          <p:cNvGrpSpPr/>
          <p:nvPr/>
        </p:nvGrpSpPr>
        <p:grpSpPr>
          <a:xfrm>
            <a:off x="1772370" y="3123163"/>
            <a:ext cx="300016" cy="369273"/>
            <a:chOff x="-39248625" y="3588600"/>
            <a:chExt cx="256775" cy="316050"/>
          </a:xfrm>
        </p:grpSpPr>
        <p:sp>
          <p:nvSpPr>
            <p:cNvPr id="5037" name="Google Shape;5037;p62"/>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2"/>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9" name="Google Shape;5039;p62"/>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2"/>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1" name="Google Shape;5041;p62"/>
          <p:cNvGrpSpPr/>
          <p:nvPr/>
        </p:nvGrpSpPr>
        <p:grpSpPr>
          <a:xfrm>
            <a:off x="1223084" y="1311179"/>
            <a:ext cx="429504" cy="370879"/>
            <a:chOff x="-42651700" y="3217825"/>
            <a:chExt cx="367600" cy="317425"/>
          </a:xfrm>
        </p:grpSpPr>
        <p:sp>
          <p:nvSpPr>
            <p:cNvPr id="5042" name="Google Shape;5042;p62"/>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2"/>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2"/>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2"/>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6" name="Google Shape;5046;p62"/>
          <p:cNvGrpSpPr/>
          <p:nvPr/>
        </p:nvGrpSpPr>
        <p:grpSpPr>
          <a:xfrm>
            <a:off x="1258516" y="1750829"/>
            <a:ext cx="358640" cy="363226"/>
            <a:chOff x="-42617300" y="3587775"/>
            <a:chExt cx="306950" cy="310875"/>
          </a:xfrm>
        </p:grpSpPr>
        <p:sp>
          <p:nvSpPr>
            <p:cNvPr id="5047" name="Google Shape;5047;p62"/>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2"/>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9" name="Google Shape;5049;p62"/>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0" name="Google Shape;5050;p62"/>
          <p:cNvGrpSpPr/>
          <p:nvPr/>
        </p:nvGrpSpPr>
        <p:grpSpPr>
          <a:xfrm>
            <a:off x="3430343" y="1335569"/>
            <a:ext cx="376926" cy="370324"/>
            <a:chOff x="-40748275" y="3238700"/>
            <a:chExt cx="322600" cy="316950"/>
          </a:xfrm>
        </p:grpSpPr>
        <p:sp>
          <p:nvSpPr>
            <p:cNvPr id="5051" name="Google Shape;5051;p62"/>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2"/>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2"/>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2"/>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2"/>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2"/>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62"/>
          <p:cNvGrpSpPr/>
          <p:nvPr/>
        </p:nvGrpSpPr>
        <p:grpSpPr>
          <a:xfrm>
            <a:off x="3432899" y="1803553"/>
            <a:ext cx="371814" cy="338690"/>
            <a:chOff x="-40745125" y="3632900"/>
            <a:chExt cx="318225" cy="289875"/>
          </a:xfrm>
        </p:grpSpPr>
        <p:sp>
          <p:nvSpPr>
            <p:cNvPr id="5058" name="Google Shape;5058;p62"/>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2"/>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2"/>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2"/>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2"/>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2"/>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2"/>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5" name="Google Shape;5065;p62"/>
          <p:cNvGrpSpPr/>
          <p:nvPr/>
        </p:nvGrpSpPr>
        <p:grpSpPr>
          <a:xfrm>
            <a:off x="3437047" y="2214764"/>
            <a:ext cx="363518" cy="370178"/>
            <a:chOff x="-40742750" y="3972175"/>
            <a:chExt cx="311125" cy="316825"/>
          </a:xfrm>
        </p:grpSpPr>
        <p:sp>
          <p:nvSpPr>
            <p:cNvPr id="5066" name="Google Shape;5066;p62"/>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2"/>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8" name="Google Shape;5068;p62"/>
          <p:cNvGrpSpPr/>
          <p:nvPr/>
        </p:nvGrpSpPr>
        <p:grpSpPr>
          <a:xfrm>
            <a:off x="2219708" y="2664932"/>
            <a:ext cx="266892" cy="369974"/>
            <a:chOff x="-38860325" y="3221750"/>
            <a:chExt cx="228425" cy="316650"/>
          </a:xfrm>
        </p:grpSpPr>
        <p:sp>
          <p:nvSpPr>
            <p:cNvPr id="5069" name="Google Shape;5069;p62"/>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2"/>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2"/>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2"/>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3" name="Google Shape;5073;p62"/>
          <p:cNvGrpSpPr/>
          <p:nvPr/>
        </p:nvGrpSpPr>
        <p:grpSpPr>
          <a:xfrm>
            <a:off x="2170515" y="3126989"/>
            <a:ext cx="380081" cy="367111"/>
            <a:chOff x="-38905225" y="3591875"/>
            <a:chExt cx="325300" cy="314200"/>
          </a:xfrm>
        </p:grpSpPr>
        <p:sp>
          <p:nvSpPr>
            <p:cNvPr id="5074" name="Google Shape;5074;p62"/>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2"/>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2"/>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7" name="Google Shape;5077;p62"/>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8" name="Google Shape;5078;p62"/>
          <p:cNvGrpSpPr/>
          <p:nvPr/>
        </p:nvGrpSpPr>
        <p:grpSpPr>
          <a:xfrm>
            <a:off x="3977265" y="3112069"/>
            <a:ext cx="290815" cy="369740"/>
            <a:chOff x="-37370925" y="3579105"/>
            <a:chExt cx="248900" cy="316450"/>
          </a:xfrm>
        </p:grpSpPr>
        <p:sp>
          <p:nvSpPr>
            <p:cNvPr id="5079" name="Google Shape;5079;p62"/>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2"/>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1" name="Google Shape;5081;p62"/>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2"/>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3" name="Google Shape;5083;p62"/>
          <p:cNvGrpSpPr/>
          <p:nvPr/>
        </p:nvGrpSpPr>
        <p:grpSpPr>
          <a:xfrm>
            <a:off x="1670640" y="2190140"/>
            <a:ext cx="371814" cy="369974"/>
            <a:chOff x="-42259725" y="3951100"/>
            <a:chExt cx="318225" cy="316650"/>
          </a:xfrm>
        </p:grpSpPr>
        <p:sp>
          <p:nvSpPr>
            <p:cNvPr id="5084" name="Google Shape;5084;p62"/>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2"/>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6" name="Google Shape;5086;p62"/>
          <p:cNvGrpSpPr/>
          <p:nvPr/>
        </p:nvGrpSpPr>
        <p:grpSpPr>
          <a:xfrm>
            <a:off x="3869002" y="1369161"/>
            <a:ext cx="370879" cy="337755"/>
            <a:chOff x="-40378075" y="3267450"/>
            <a:chExt cx="317425" cy="289075"/>
          </a:xfrm>
        </p:grpSpPr>
        <p:sp>
          <p:nvSpPr>
            <p:cNvPr id="5087" name="Google Shape;5087;p62"/>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2"/>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2"/>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2"/>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1" name="Google Shape;5091;p62"/>
          <p:cNvGrpSpPr/>
          <p:nvPr/>
        </p:nvGrpSpPr>
        <p:grpSpPr>
          <a:xfrm>
            <a:off x="3872668" y="1770429"/>
            <a:ext cx="363548" cy="369974"/>
            <a:chOff x="-40372575" y="3604550"/>
            <a:chExt cx="311150" cy="316650"/>
          </a:xfrm>
        </p:grpSpPr>
        <p:sp>
          <p:nvSpPr>
            <p:cNvPr id="5092" name="Google Shape;5092;p62"/>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2"/>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2"/>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5" name="Google Shape;5095;p62"/>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6" name="Google Shape;5096;p62"/>
          <p:cNvGrpSpPr/>
          <p:nvPr/>
        </p:nvGrpSpPr>
        <p:grpSpPr>
          <a:xfrm>
            <a:off x="2596617" y="2663092"/>
            <a:ext cx="399038" cy="372165"/>
            <a:chOff x="-38542250" y="3220175"/>
            <a:chExt cx="341525" cy="318525"/>
          </a:xfrm>
        </p:grpSpPr>
        <p:sp>
          <p:nvSpPr>
            <p:cNvPr id="5097" name="Google Shape;5097;p62"/>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2"/>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2"/>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0" name="Google Shape;5100;p62"/>
          <p:cNvGrpSpPr/>
          <p:nvPr/>
        </p:nvGrpSpPr>
        <p:grpSpPr>
          <a:xfrm>
            <a:off x="2618549" y="3122462"/>
            <a:ext cx="369974" cy="369068"/>
            <a:chOff x="-38537400" y="3588000"/>
            <a:chExt cx="316650" cy="315875"/>
          </a:xfrm>
        </p:grpSpPr>
        <p:sp>
          <p:nvSpPr>
            <p:cNvPr id="5101" name="Google Shape;5101;p62"/>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2"/>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2"/>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2"/>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62"/>
          <p:cNvGrpSpPr/>
          <p:nvPr/>
        </p:nvGrpSpPr>
        <p:grpSpPr>
          <a:xfrm>
            <a:off x="2617629" y="3579991"/>
            <a:ext cx="371814" cy="369974"/>
            <a:chOff x="-38538975" y="3954250"/>
            <a:chExt cx="318225" cy="316650"/>
          </a:xfrm>
        </p:grpSpPr>
        <p:sp>
          <p:nvSpPr>
            <p:cNvPr id="5106" name="Google Shape;5106;p62"/>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2"/>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62"/>
          <p:cNvGrpSpPr/>
          <p:nvPr/>
        </p:nvGrpSpPr>
        <p:grpSpPr>
          <a:xfrm>
            <a:off x="3934941" y="3574918"/>
            <a:ext cx="375465" cy="371814"/>
            <a:chOff x="-37385100" y="3949908"/>
            <a:chExt cx="321350" cy="318225"/>
          </a:xfrm>
        </p:grpSpPr>
        <p:sp>
          <p:nvSpPr>
            <p:cNvPr id="5109" name="Google Shape;5109;p62"/>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2"/>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1" name="Google Shape;5111;p62"/>
          <p:cNvGrpSpPr/>
          <p:nvPr/>
        </p:nvGrpSpPr>
        <p:grpSpPr>
          <a:xfrm>
            <a:off x="2110600" y="1310478"/>
            <a:ext cx="370909" cy="370675"/>
            <a:chOff x="-41895050" y="3217225"/>
            <a:chExt cx="317450" cy="317250"/>
          </a:xfrm>
        </p:grpSpPr>
        <p:sp>
          <p:nvSpPr>
            <p:cNvPr id="5112" name="Google Shape;5112;p62"/>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2"/>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2"/>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2"/>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2"/>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62"/>
          <p:cNvGrpSpPr/>
          <p:nvPr/>
        </p:nvGrpSpPr>
        <p:grpSpPr>
          <a:xfrm>
            <a:off x="2110148" y="1747412"/>
            <a:ext cx="371814" cy="369974"/>
            <a:chOff x="-41893475" y="3584850"/>
            <a:chExt cx="318225" cy="316650"/>
          </a:xfrm>
        </p:grpSpPr>
        <p:sp>
          <p:nvSpPr>
            <p:cNvPr id="5118" name="Google Shape;5118;p62"/>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2"/>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2"/>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2"/>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2" name="Google Shape;5122;p62"/>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2"/>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4" name="Google Shape;5124;p62"/>
          <p:cNvGrpSpPr/>
          <p:nvPr/>
        </p:nvGrpSpPr>
        <p:grpSpPr>
          <a:xfrm>
            <a:off x="880176" y="3142704"/>
            <a:ext cx="337522" cy="370909"/>
            <a:chOff x="-39998250" y="3605325"/>
            <a:chExt cx="288875" cy="317450"/>
          </a:xfrm>
        </p:grpSpPr>
        <p:sp>
          <p:nvSpPr>
            <p:cNvPr id="5125" name="Google Shape;5125;p62"/>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2"/>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7" name="Google Shape;5127;p62"/>
          <p:cNvGrpSpPr/>
          <p:nvPr/>
        </p:nvGrpSpPr>
        <p:grpSpPr>
          <a:xfrm>
            <a:off x="863950" y="3601168"/>
            <a:ext cx="369974" cy="369945"/>
            <a:chOff x="-40011050" y="3972375"/>
            <a:chExt cx="316650" cy="316625"/>
          </a:xfrm>
        </p:grpSpPr>
        <p:sp>
          <p:nvSpPr>
            <p:cNvPr id="5128" name="Google Shape;5128;p62"/>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2"/>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0" name="Google Shape;5130;p62"/>
          <p:cNvGrpSpPr/>
          <p:nvPr/>
        </p:nvGrpSpPr>
        <p:grpSpPr>
          <a:xfrm>
            <a:off x="3095881" y="2665867"/>
            <a:ext cx="266921" cy="369039"/>
            <a:chOff x="-38129425" y="3222550"/>
            <a:chExt cx="228450" cy="315850"/>
          </a:xfrm>
        </p:grpSpPr>
        <p:sp>
          <p:nvSpPr>
            <p:cNvPr id="5131" name="Google Shape;5131;p62"/>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2"/>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62"/>
          <p:cNvGrpSpPr/>
          <p:nvPr/>
        </p:nvGrpSpPr>
        <p:grpSpPr>
          <a:xfrm>
            <a:off x="3050850" y="3122462"/>
            <a:ext cx="371785" cy="369974"/>
            <a:chOff x="-38172725" y="3588000"/>
            <a:chExt cx="318200" cy="316650"/>
          </a:xfrm>
        </p:grpSpPr>
        <p:sp>
          <p:nvSpPr>
            <p:cNvPr id="5134" name="Google Shape;5134;p62"/>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2"/>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2"/>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2"/>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2"/>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2"/>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2"/>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2"/>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2" name="Google Shape;5142;p62"/>
          <p:cNvGrpSpPr/>
          <p:nvPr/>
        </p:nvGrpSpPr>
        <p:grpSpPr>
          <a:xfrm>
            <a:off x="3126752" y="3580897"/>
            <a:ext cx="219981" cy="369974"/>
            <a:chOff x="-38109725" y="3955025"/>
            <a:chExt cx="188275" cy="316650"/>
          </a:xfrm>
        </p:grpSpPr>
        <p:sp>
          <p:nvSpPr>
            <p:cNvPr id="5143" name="Google Shape;5143;p62"/>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2"/>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5" name="Google Shape;5145;p62"/>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6" name="Google Shape;5146;p62"/>
          <p:cNvGrpSpPr/>
          <p:nvPr/>
        </p:nvGrpSpPr>
        <p:grpSpPr>
          <a:xfrm>
            <a:off x="2542151" y="1312318"/>
            <a:ext cx="373654" cy="369068"/>
            <a:chOff x="-41530375" y="3218800"/>
            <a:chExt cx="319800" cy="315875"/>
          </a:xfrm>
        </p:grpSpPr>
        <p:sp>
          <p:nvSpPr>
            <p:cNvPr id="5147" name="Google Shape;5147;p62"/>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2"/>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9" name="Google Shape;5149;p62"/>
          <p:cNvGrpSpPr/>
          <p:nvPr/>
        </p:nvGrpSpPr>
        <p:grpSpPr>
          <a:xfrm>
            <a:off x="2544444" y="1827476"/>
            <a:ext cx="369068" cy="289004"/>
            <a:chOff x="-41526450" y="3653375"/>
            <a:chExt cx="315875" cy="247350"/>
          </a:xfrm>
        </p:grpSpPr>
        <p:sp>
          <p:nvSpPr>
            <p:cNvPr id="5150" name="Google Shape;5150;p62"/>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2"/>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62"/>
          <p:cNvGrpSpPr/>
          <p:nvPr/>
        </p:nvGrpSpPr>
        <p:grpSpPr>
          <a:xfrm>
            <a:off x="2545831" y="2190140"/>
            <a:ext cx="366293" cy="369974"/>
            <a:chOff x="-41526450" y="3951100"/>
            <a:chExt cx="313500" cy="316650"/>
          </a:xfrm>
        </p:grpSpPr>
        <p:sp>
          <p:nvSpPr>
            <p:cNvPr id="5153" name="Google Shape;5153;p62"/>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2"/>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2"/>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6" name="Google Shape;5156;p62"/>
          <p:cNvGrpSpPr/>
          <p:nvPr/>
        </p:nvGrpSpPr>
        <p:grpSpPr>
          <a:xfrm>
            <a:off x="1311086" y="2684269"/>
            <a:ext cx="339595" cy="371814"/>
            <a:chOff x="-39625900" y="3238300"/>
            <a:chExt cx="290650" cy="318225"/>
          </a:xfrm>
        </p:grpSpPr>
        <p:sp>
          <p:nvSpPr>
            <p:cNvPr id="5157" name="Google Shape;5157;p62"/>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2"/>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9" name="Google Shape;5159;p62"/>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0" name="Google Shape;5160;p62"/>
          <p:cNvGrpSpPr/>
          <p:nvPr/>
        </p:nvGrpSpPr>
        <p:grpSpPr>
          <a:xfrm>
            <a:off x="1305137" y="3600730"/>
            <a:ext cx="366293" cy="370441"/>
            <a:chOff x="-39647175" y="3972000"/>
            <a:chExt cx="313500" cy="317050"/>
          </a:xfrm>
        </p:grpSpPr>
        <p:sp>
          <p:nvSpPr>
            <p:cNvPr id="5161" name="Google Shape;5161;p62"/>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2"/>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2"/>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62"/>
          <p:cNvGrpSpPr/>
          <p:nvPr/>
        </p:nvGrpSpPr>
        <p:grpSpPr>
          <a:xfrm>
            <a:off x="3474265" y="2664728"/>
            <a:ext cx="375495" cy="370879"/>
            <a:chOff x="-37808850" y="3221575"/>
            <a:chExt cx="321375" cy="317425"/>
          </a:xfrm>
        </p:grpSpPr>
        <p:sp>
          <p:nvSpPr>
            <p:cNvPr id="5165" name="Google Shape;5165;p62"/>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2"/>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7" name="Google Shape;5167;p62"/>
          <p:cNvGrpSpPr/>
          <p:nvPr/>
        </p:nvGrpSpPr>
        <p:grpSpPr>
          <a:xfrm>
            <a:off x="3483038" y="3186759"/>
            <a:ext cx="372749" cy="241158"/>
            <a:chOff x="-37806500" y="3643030"/>
            <a:chExt cx="319025" cy="206400"/>
          </a:xfrm>
        </p:grpSpPr>
        <p:sp>
          <p:nvSpPr>
            <p:cNvPr id="5168" name="Google Shape;5168;p62"/>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2"/>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0" name="Google Shape;5170;p62"/>
          <p:cNvGrpSpPr/>
          <p:nvPr/>
        </p:nvGrpSpPr>
        <p:grpSpPr>
          <a:xfrm>
            <a:off x="3485346" y="3579056"/>
            <a:ext cx="368134" cy="371814"/>
            <a:chOff x="-37804925" y="3953450"/>
            <a:chExt cx="315075" cy="318225"/>
          </a:xfrm>
        </p:grpSpPr>
        <p:sp>
          <p:nvSpPr>
            <p:cNvPr id="5171" name="Google Shape;5171;p62"/>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2"/>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2"/>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4" name="Google Shape;5174;p62"/>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5" name="Google Shape;5175;p62"/>
          <p:cNvGrpSpPr/>
          <p:nvPr/>
        </p:nvGrpSpPr>
        <p:grpSpPr>
          <a:xfrm>
            <a:off x="4840364" y="1328538"/>
            <a:ext cx="355663" cy="308725"/>
            <a:chOff x="-28462125" y="3199700"/>
            <a:chExt cx="298550" cy="259150"/>
          </a:xfrm>
        </p:grpSpPr>
        <p:sp>
          <p:nvSpPr>
            <p:cNvPr id="5176" name="Google Shape;5176;p62"/>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2"/>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62"/>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9" name="Google Shape;5179;p62"/>
          <p:cNvGrpSpPr/>
          <p:nvPr/>
        </p:nvGrpSpPr>
        <p:grpSpPr>
          <a:xfrm>
            <a:off x="4841317" y="1763228"/>
            <a:ext cx="353757" cy="352833"/>
            <a:chOff x="-28461325" y="3545475"/>
            <a:chExt cx="296950" cy="296175"/>
          </a:xfrm>
        </p:grpSpPr>
        <p:sp>
          <p:nvSpPr>
            <p:cNvPr id="5180" name="Google Shape;5180;p62"/>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2"/>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62"/>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2"/>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2"/>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2"/>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6" name="Google Shape;5186;p62"/>
          <p:cNvGrpSpPr/>
          <p:nvPr/>
        </p:nvGrpSpPr>
        <p:grpSpPr>
          <a:xfrm>
            <a:off x="4837550" y="2213272"/>
            <a:ext cx="361292" cy="352803"/>
            <a:chOff x="-28463700" y="3914875"/>
            <a:chExt cx="303275" cy="296150"/>
          </a:xfrm>
        </p:grpSpPr>
        <p:sp>
          <p:nvSpPr>
            <p:cNvPr id="5187" name="Google Shape;5187;p62"/>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62"/>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9" name="Google Shape;5189;p62"/>
          <p:cNvGrpSpPr/>
          <p:nvPr/>
        </p:nvGrpSpPr>
        <p:grpSpPr>
          <a:xfrm>
            <a:off x="7072335" y="1369355"/>
            <a:ext cx="351880" cy="227092"/>
            <a:chOff x="-26573400" y="3224125"/>
            <a:chExt cx="295375" cy="190625"/>
          </a:xfrm>
        </p:grpSpPr>
        <p:sp>
          <p:nvSpPr>
            <p:cNvPr id="5190" name="Google Shape;5190;p62"/>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2"/>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2" name="Google Shape;5192;p62"/>
          <p:cNvGrpSpPr/>
          <p:nvPr/>
        </p:nvGrpSpPr>
        <p:grpSpPr>
          <a:xfrm>
            <a:off x="7072335" y="1763690"/>
            <a:ext cx="351880" cy="351910"/>
            <a:chOff x="-26573400" y="3546250"/>
            <a:chExt cx="295375" cy="295400"/>
          </a:xfrm>
        </p:grpSpPr>
        <p:sp>
          <p:nvSpPr>
            <p:cNvPr id="5193" name="Google Shape;5193;p6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6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8" name="Google Shape;5198;p62"/>
          <p:cNvGrpSpPr/>
          <p:nvPr/>
        </p:nvGrpSpPr>
        <p:grpSpPr>
          <a:xfrm>
            <a:off x="7060615" y="2213599"/>
            <a:ext cx="375319" cy="352148"/>
            <a:chOff x="-26583625" y="3917025"/>
            <a:chExt cx="315050" cy="295600"/>
          </a:xfrm>
        </p:grpSpPr>
        <p:sp>
          <p:nvSpPr>
            <p:cNvPr id="5199" name="Google Shape;5199;p62"/>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2"/>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2"/>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2"/>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3" name="Google Shape;5203;p62"/>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4" name="Google Shape;5204;p62"/>
          <p:cNvGrpSpPr/>
          <p:nvPr/>
        </p:nvGrpSpPr>
        <p:grpSpPr>
          <a:xfrm>
            <a:off x="5759130" y="3172629"/>
            <a:ext cx="289039" cy="352833"/>
            <a:chOff x="-24694925" y="3518700"/>
            <a:chExt cx="242625" cy="296175"/>
          </a:xfrm>
        </p:grpSpPr>
        <p:sp>
          <p:nvSpPr>
            <p:cNvPr id="5205" name="Google Shape;5205;p62"/>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2"/>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2"/>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2"/>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62"/>
          <p:cNvGrpSpPr/>
          <p:nvPr/>
        </p:nvGrpSpPr>
        <p:grpSpPr>
          <a:xfrm>
            <a:off x="5758668" y="3622657"/>
            <a:ext cx="289962" cy="352833"/>
            <a:chOff x="-24709100" y="3888875"/>
            <a:chExt cx="243400" cy="296175"/>
          </a:xfrm>
        </p:grpSpPr>
        <p:sp>
          <p:nvSpPr>
            <p:cNvPr id="5210" name="Google Shape;5210;p62"/>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2"/>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2"/>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3" name="Google Shape;5213;p62"/>
          <p:cNvGrpSpPr/>
          <p:nvPr/>
        </p:nvGrpSpPr>
        <p:grpSpPr>
          <a:xfrm>
            <a:off x="7958668" y="2695320"/>
            <a:ext cx="356556" cy="349557"/>
            <a:chOff x="-22863675" y="3131775"/>
            <a:chExt cx="299300" cy="293425"/>
          </a:xfrm>
        </p:grpSpPr>
        <p:sp>
          <p:nvSpPr>
            <p:cNvPr id="5214" name="Google Shape;5214;p62"/>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2"/>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2"/>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62"/>
          <p:cNvGrpSpPr/>
          <p:nvPr/>
        </p:nvGrpSpPr>
        <p:grpSpPr>
          <a:xfrm>
            <a:off x="5301532" y="1306499"/>
            <a:ext cx="310602" cy="352803"/>
            <a:chOff x="-28069875" y="3175300"/>
            <a:chExt cx="260725" cy="296150"/>
          </a:xfrm>
        </p:grpSpPr>
        <p:sp>
          <p:nvSpPr>
            <p:cNvPr id="5218" name="Google Shape;5218;p62"/>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2"/>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2"/>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2"/>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2"/>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2"/>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2"/>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2"/>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2"/>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7" name="Google Shape;5227;p62"/>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8" name="Google Shape;5228;p62"/>
          <p:cNvGrpSpPr/>
          <p:nvPr/>
        </p:nvGrpSpPr>
        <p:grpSpPr>
          <a:xfrm>
            <a:off x="5342810" y="2213733"/>
            <a:ext cx="228045" cy="351880"/>
            <a:chOff x="-28032075" y="3916450"/>
            <a:chExt cx="191425" cy="295375"/>
          </a:xfrm>
        </p:grpSpPr>
        <p:sp>
          <p:nvSpPr>
            <p:cNvPr id="5229" name="Google Shape;5229;p62"/>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2"/>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62"/>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2" name="Google Shape;5232;p62"/>
          <p:cNvGrpSpPr/>
          <p:nvPr/>
        </p:nvGrpSpPr>
        <p:grpSpPr>
          <a:xfrm>
            <a:off x="7508157" y="1306484"/>
            <a:ext cx="352833" cy="352833"/>
            <a:chOff x="-26201650" y="3176075"/>
            <a:chExt cx="296175" cy="296175"/>
          </a:xfrm>
        </p:grpSpPr>
        <p:sp>
          <p:nvSpPr>
            <p:cNvPr id="5233" name="Google Shape;5233;p62"/>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2"/>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5" name="Google Shape;5235;p62"/>
          <p:cNvGrpSpPr/>
          <p:nvPr/>
        </p:nvGrpSpPr>
        <p:grpSpPr>
          <a:xfrm>
            <a:off x="7507680" y="1763705"/>
            <a:ext cx="353786" cy="351880"/>
            <a:chOff x="-26204800" y="3547050"/>
            <a:chExt cx="296975" cy="295375"/>
          </a:xfrm>
        </p:grpSpPr>
        <p:sp>
          <p:nvSpPr>
            <p:cNvPr id="5236" name="Google Shape;5236;p62"/>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62"/>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8" name="Google Shape;5238;p62"/>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9" name="Google Shape;5239;p62"/>
          <p:cNvGrpSpPr/>
          <p:nvPr/>
        </p:nvGrpSpPr>
        <p:grpSpPr>
          <a:xfrm>
            <a:off x="6178935" y="2693683"/>
            <a:ext cx="345328" cy="352833"/>
            <a:chOff x="-24353875" y="3147725"/>
            <a:chExt cx="289875" cy="296175"/>
          </a:xfrm>
        </p:grpSpPr>
        <p:sp>
          <p:nvSpPr>
            <p:cNvPr id="5240" name="Google Shape;5240;p62"/>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2"/>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62"/>
          <p:cNvGrpSpPr/>
          <p:nvPr/>
        </p:nvGrpSpPr>
        <p:grpSpPr>
          <a:xfrm>
            <a:off x="6186917" y="3173090"/>
            <a:ext cx="329365" cy="351910"/>
            <a:chOff x="-24344425" y="3519475"/>
            <a:chExt cx="276475" cy="295400"/>
          </a:xfrm>
        </p:grpSpPr>
        <p:sp>
          <p:nvSpPr>
            <p:cNvPr id="5243" name="Google Shape;5243;p62"/>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2"/>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62"/>
          <p:cNvGrpSpPr/>
          <p:nvPr/>
        </p:nvGrpSpPr>
        <p:grpSpPr>
          <a:xfrm>
            <a:off x="6176597" y="3625010"/>
            <a:ext cx="350004" cy="348128"/>
            <a:chOff x="-24353075" y="3891250"/>
            <a:chExt cx="293800" cy="292225"/>
          </a:xfrm>
        </p:grpSpPr>
        <p:sp>
          <p:nvSpPr>
            <p:cNvPr id="5246" name="Google Shape;5246;p62"/>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2"/>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8" name="Google Shape;5248;p62"/>
          <p:cNvGrpSpPr/>
          <p:nvPr/>
        </p:nvGrpSpPr>
        <p:grpSpPr>
          <a:xfrm>
            <a:off x="7960068" y="3173313"/>
            <a:ext cx="353757" cy="351463"/>
            <a:chOff x="-22845575" y="3504075"/>
            <a:chExt cx="296950" cy="295025"/>
          </a:xfrm>
        </p:grpSpPr>
        <p:sp>
          <p:nvSpPr>
            <p:cNvPr id="5249" name="Google Shape;5249;p62"/>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2"/>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62"/>
          <p:cNvGrpSpPr/>
          <p:nvPr/>
        </p:nvGrpSpPr>
        <p:grpSpPr>
          <a:xfrm>
            <a:off x="5753249" y="1306961"/>
            <a:ext cx="299344" cy="351880"/>
            <a:chOff x="-27691025" y="3175300"/>
            <a:chExt cx="251275" cy="295375"/>
          </a:xfrm>
        </p:grpSpPr>
        <p:sp>
          <p:nvSpPr>
            <p:cNvPr id="5252" name="Google Shape;5252;p62"/>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2"/>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2"/>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2"/>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6" name="Google Shape;5256;p62"/>
          <p:cNvGrpSpPr/>
          <p:nvPr/>
        </p:nvGrpSpPr>
        <p:grpSpPr>
          <a:xfrm>
            <a:off x="5725566" y="1825637"/>
            <a:ext cx="354710" cy="228015"/>
            <a:chOff x="-27721750" y="3598250"/>
            <a:chExt cx="297750" cy="191400"/>
          </a:xfrm>
        </p:grpSpPr>
        <p:sp>
          <p:nvSpPr>
            <p:cNvPr id="5257" name="Google Shape;5257;p62"/>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2"/>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9" name="Google Shape;5259;p62"/>
          <p:cNvGrpSpPr/>
          <p:nvPr/>
        </p:nvGrpSpPr>
        <p:grpSpPr>
          <a:xfrm>
            <a:off x="5726966" y="2219183"/>
            <a:ext cx="351910" cy="340980"/>
            <a:chOff x="-27719400" y="3925600"/>
            <a:chExt cx="295400" cy="286225"/>
          </a:xfrm>
        </p:grpSpPr>
        <p:sp>
          <p:nvSpPr>
            <p:cNvPr id="5260" name="Google Shape;5260;p62"/>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2"/>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2" name="Google Shape;5262;p62"/>
          <p:cNvGrpSpPr/>
          <p:nvPr/>
        </p:nvGrpSpPr>
        <p:grpSpPr>
          <a:xfrm>
            <a:off x="7948238" y="1306023"/>
            <a:ext cx="353757" cy="353757"/>
            <a:chOff x="-25834600" y="3176875"/>
            <a:chExt cx="296950" cy="296950"/>
          </a:xfrm>
        </p:grpSpPr>
        <p:sp>
          <p:nvSpPr>
            <p:cNvPr id="5263" name="Google Shape;5263;p62"/>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2"/>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2"/>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62"/>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2"/>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8" name="Google Shape;5268;p62"/>
          <p:cNvGrpSpPr/>
          <p:nvPr/>
        </p:nvGrpSpPr>
        <p:grpSpPr>
          <a:xfrm>
            <a:off x="7948238" y="1774024"/>
            <a:ext cx="353757" cy="331241"/>
            <a:chOff x="-25834600" y="3564375"/>
            <a:chExt cx="296950" cy="278050"/>
          </a:xfrm>
        </p:grpSpPr>
        <p:sp>
          <p:nvSpPr>
            <p:cNvPr id="5269" name="Google Shape;5269;p62"/>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2"/>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2"/>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62"/>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62"/>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2"/>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62"/>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2"/>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7" name="Google Shape;5277;p62"/>
          <p:cNvGrpSpPr/>
          <p:nvPr/>
        </p:nvGrpSpPr>
        <p:grpSpPr>
          <a:xfrm>
            <a:off x="7946362" y="2213376"/>
            <a:ext cx="357509" cy="352595"/>
            <a:chOff x="-25834600" y="3915850"/>
            <a:chExt cx="300100" cy="295975"/>
          </a:xfrm>
        </p:grpSpPr>
        <p:sp>
          <p:nvSpPr>
            <p:cNvPr id="5278" name="Google Shape;5278;p62"/>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62"/>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2"/>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1" name="Google Shape;5281;p62"/>
          <p:cNvGrpSpPr/>
          <p:nvPr/>
        </p:nvGrpSpPr>
        <p:grpSpPr>
          <a:xfrm>
            <a:off x="6681790" y="2694606"/>
            <a:ext cx="228968" cy="350987"/>
            <a:chOff x="-23930925" y="3149300"/>
            <a:chExt cx="192200" cy="294625"/>
          </a:xfrm>
        </p:grpSpPr>
        <p:sp>
          <p:nvSpPr>
            <p:cNvPr id="5282" name="Google Shape;5282;p62"/>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2"/>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62"/>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2"/>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6" name="Google Shape;5286;p62"/>
          <p:cNvGrpSpPr/>
          <p:nvPr/>
        </p:nvGrpSpPr>
        <p:grpSpPr>
          <a:xfrm>
            <a:off x="6638620" y="3173090"/>
            <a:ext cx="315307" cy="351910"/>
            <a:chOff x="-23962425" y="3519475"/>
            <a:chExt cx="264675" cy="295400"/>
          </a:xfrm>
        </p:grpSpPr>
        <p:sp>
          <p:nvSpPr>
            <p:cNvPr id="5287" name="Google Shape;5287;p62"/>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2"/>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9" name="Google Shape;5289;p62"/>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0" name="Google Shape;5290;p62"/>
          <p:cNvGrpSpPr/>
          <p:nvPr/>
        </p:nvGrpSpPr>
        <p:grpSpPr>
          <a:xfrm>
            <a:off x="8017295" y="3623134"/>
            <a:ext cx="239302" cy="351880"/>
            <a:chOff x="-22788075" y="3904625"/>
            <a:chExt cx="200875" cy="295375"/>
          </a:xfrm>
        </p:grpSpPr>
        <p:sp>
          <p:nvSpPr>
            <p:cNvPr id="5291" name="Google Shape;5291;p62"/>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2"/>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62"/>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2"/>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5" name="Google Shape;5295;p62"/>
          <p:cNvGrpSpPr/>
          <p:nvPr/>
        </p:nvGrpSpPr>
        <p:grpSpPr>
          <a:xfrm>
            <a:off x="6172593" y="1306499"/>
            <a:ext cx="354710" cy="352803"/>
            <a:chOff x="-27351575" y="3175300"/>
            <a:chExt cx="297750" cy="296150"/>
          </a:xfrm>
        </p:grpSpPr>
        <p:sp>
          <p:nvSpPr>
            <p:cNvPr id="5296" name="Google Shape;5296;p62"/>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2"/>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2"/>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62"/>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62"/>
          <p:cNvGrpSpPr/>
          <p:nvPr/>
        </p:nvGrpSpPr>
        <p:grpSpPr>
          <a:xfrm>
            <a:off x="6218402" y="1758809"/>
            <a:ext cx="269293" cy="353072"/>
            <a:chOff x="-27313750" y="3545275"/>
            <a:chExt cx="226050" cy="296375"/>
          </a:xfrm>
        </p:grpSpPr>
        <p:sp>
          <p:nvSpPr>
            <p:cNvPr id="5301" name="Google Shape;5301;p62"/>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2"/>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62"/>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4" name="Google Shape;5304;p62"/>
          <p:cNvGrpSpPr/>
          <p:nvPr/>
        </p:nvGrpSpPr>
        <p:grpSpPr>
          <a:xfrm>
            <a:off x="6172593" y="2211380"/>
            <a:ext cx="354710" cy="356586"/>
            <a:chOff x="-27351575" y="3915650"/>
            <a:chExt cx="297750" cy="299325"/>
          </a:xfrm>
        </p:grpSpPr>
        <p:sp>
          <p:nvSpPr>
            <p:cNvPr id="5305" name="Google Shape;5305;p62"/>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62"/>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62"/>
          <p:cNvGrpSpPr/>
          <p:nvPr/>
        </p:nvGrpSpPr>
        <p:grpSpPr>
          <a:xfrm>
            <a:off x="4860084" y="2693579"/>
            <a:ext cx="319060" cy="353042"/>
            <a:chOff x="-25445525" y="3175900"/>
            <a:chExt cx="267825" cy="296350"/>
          </a:xfrm>
        </p:grpSpPr>
        <p:sp>
          <p:nvSpPr>
            <p:cNvPr id="5308" name="Google Shape;5308;p62"/>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2"/>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2"/>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1" name="Google Shape;5311;p62"/>
          <p:cNvGrpSpPr/>
          <p:nvPr/>
        </p:nvGrpSpPr>
        <p:grpSpPr>
          <a:xfrm>
            <a:off x="4841797" y="3183902"/>
            <a:ext cx="355633" cy="330288"/>
            <a:chOff x="-25465200" y="3565175"/>
            <a:chExt cx="298525" cy="277250"/>
          </a:xfrm>
        </p:grpSpPr>
        <p:sp>
          <p:nvSpPr>
            <p:cNvPr id="5312" name="Google Shape;5312;p62"/>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2"/>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4" name="Google Shape;5314;p62"/>
          <p:cNvGrpSpPr/>
          <p:nvPr/>
        </p:nvGrpSpPr>
        <p:grpSpPr>
          <a:xfrm>
            <a:off x="4841336" y="3623432"/>
            <a:ext cx="356556" cy="351285"/>
            <a:chOff x="-25465200" y="3916150"/>
            <a:chExt cx="299300" cy="294875"/>
          </a:xfrm>
        </p:grpSpPr>
        <p:sp>
          <p:nvSpPr>
            <p:cNvPr id="5315" name="Google Shape;5315;p62"/>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2"/>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62"/>
          <p:cNvGrpSpPr/>
          <p:nvPr/>
        </p:nvGrpSpPr>
        <p:grpSpPr>
          <a:xfrm>
            <a:off x="7068775" y="2693698"/>
            <a:ext cx="351880" cy="352803"/>
            <a:chOff x="-23615075" y="3148525"/>
            <a:chExt cx="295375" cy="296150"/>
          </a:xfrm>
        </p:grpSpPr>
        <p:sp>
          <p:nvSpPr>
            <p:cNvPr id="5318" name="Google Shape;5318;p62"/>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2"/>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2"/>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62"/>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2" name="Google Shape;5322;p62"/>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3" name="Google Shape;5323;p62"/>
          <p:cNvGrpSpPr/>
          <p:nvPr/>
        </p:nvGrpSpPr>
        <p:grpSpPr>
          <a:xfrm>
            <a:off x="7068299" y="3632977"/>
            <a:ext cx="352833" cy="332194"/>
            <a:chOff x="-23615075" y="3906200"/>
            <a:chExt cx="296175" cy="278850"/>
          </a:xfrm>
        </p:grpSpPr>
        <p:sp>
          <p:nvSpPr>
            <p:cNvPr id="5324" name="Google Shape;5324;p62"/>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2"/>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2"/>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7" name="Google Shape;5327;p62"/>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8" name="Google Shape;5328;p62"/>
          <p:cNvGrpSpPr/>
          <p:nvPr/>
        </p:nvGrpSpPr>
        <p:grpSpPr>
          <a:xfrm>
            <a:off x="6617268" y="1306618"/>
            <a:ext cx="353757" cy="352565"/>
            <a:chOff x="-26980600" y="3175500"/>
            <a:chExt cx="296950" cy="295950"/>
          </a:xfrm>
        </p:grpSpPr>
        <p:sp>
          <p:nvSpPr>
            <p:cNvPr id="5329" name="Google Shape;5329;p62"/>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2"/>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2"/>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2" name="Google Shape;5332;p62"/>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3" name="Google Shape;5333;p62"/>
          <p:cNvGrpSpPr/>
          <p:nvPr/>
        </p:nvGrpSpPr>
        <p:grpSpPr>
          <a:xfrm>
            <a:off x="6617744" y="2245154"/>
            <a:ext cx="352803" cy="289039"/>
            <a:chOff x="-26981375" y="3951875"/>
            <a:chExt cx="296150" cy="242625"/>
          </a:xfrm>
        </p:grpSpPr>
        <p:sp>
          <p:nvSpPr>
            <p:cNvPr id="5334" name="Google Shape;5334;p62"/>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62"/>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2"/>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7" name="Google Shape;5337;p62"/>
          <p:cNvGrpSpPr/>
          <p:nvPr/>
        </p:nvGrpSpPr>
        <p:grpSpPr>
          <a:xfrm>
            <a:off x="5282787" y="2692745"/>
            <a:ext cx="351910" cy="354710"/>
            <a:chOff x="-25094250" y="3176075"/>
            <a:chExt cx="295400" cy="297750"/>
          </a:xfrm>
        </p:grpSpPr>
        <p:sp>
          <p:nvSpPr>
            <p:cNvPr id="5338" name="Google Shape;5338;p62"/>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2"/>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2"/>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1" name="Google Shape;5341;p62"/>
          <p:cNvGrpSpPr/>
          <p:nvPr/>
        </p:nvGrpSpPr>
        <p:grpSpPr>
          <a:xfrm>
            <a:off x="5282787" y="3173106"/>
            <a:ext cx="351910" cy="351880"/>
            <a:chOff x="-25094250" y="3547050"/>
            <a:chExt cx="295400" cy="295375"/>
          </a:xfrm>
        </p:grpSpPr>
        <p:sp>
          <p:nvSpPr>
            <p:cNvPr id="5342" name="Google Shape;5342;p62"/>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2"/>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2"/>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2"/>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2"/>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7" name="Google Shape;5347;p62"/>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8" name="Google Shape;5348;p62"/>
          <p:cNvGrpSpPr/>
          <p:nvPr/>
        </p:nvGrpSpPr>
        <p:grpSpPr>
          <a:xfrm>
            <a:off x="7514864" y="2693698"/>
            <a:ext cx="352803" cy="352803"/>
            <a:chOff x="-23245675" y="3148525"/>
            <a:chExt cx="296150" cy="296150"/>
          </a:xfrm>
        </p:grpSpPr>
        <p:sp>
          <p:nvSpPr>
            <p:cNvPr id="5349" name="Google Shape;5349;p62"/>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2"/>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2"/>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2" name="Google Shape;5352;p62"/>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3" name="Google Shape;5353;p62"/>
          <p:cNvGrpSpPr/>
          <p:nvPr/>
        </p:nvGrpSpPr>
        <p:grpSpPr>
          <a:xfrm>
            <a:off x="7515325" y="3622672"/>
            <a:ext cx="351880" cy="352803"/>
            <a:chOff x="-23244900" y="3888100"/>
            <a:chExt cx="295375" cy="296150"/>
          </a:xfrm>
        </p:grpSpPr>
        <p:sp>
          <p:nvSpPr>
            <p:cNvPr id="5354" name="Google Shape;5354;p62"/>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2"/>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2"/>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2"/>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2"/>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62"/>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2"/>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2"/>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2"/>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2"/>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2"/>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5" name="Google Shape;5365;p62"/>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2"/>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367" name="Google Shape;5367;p62"/>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71" name="Shape 5371"/>
        <p:cNvGrpSpPr/>
        <p:nvPr/>
      </p:nvGrpSpPr>
      <p:grpSpPr>
        <a:xfrm>
          <a:off x="0" y="0"/>
          <a:ext cx="0" cy="0"/>
          <a:chOff x="0" y="0"/>
          <a:chExt cx="0" cy="0"/>
        </a:xfrm>
      </p:grpSpPr>
      <p:sp>
        <p:nvSpPr>
          <p:cNvPr id="5372" name="Google Shape;5372;p63"/>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3" name="Google Shape;5373;p63"/>
          <p:cNvGrpSpPr/>
          <p:nvPr/>
        </p:nvGrpSpPr>
        <p:grpSpPr>
          <a:xfrm>
            <a:off x="832654" y="1819647"/>
            <a:ext cx="367261" cy="367261"/>
            <a:chOff x="-65145700" y="3727425"/>
            <a:chExt cx="317425" cy="317425"/>
          </a:xfrm>
        </p:grpSpPr>
        <p:sp>
          <p:nvSpPr>
            <p:cNvPr id="5374" name="Google Shape;5374;p63"/>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63"/>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6" name="Google Shape;5376;p63"/>
          <p:cNvGrpSpPr/>
          <p:nvPr/>
        </p:nvGrpSpPr>
        <p:grpSpPr>
          <a:xfrm>
            <a:off x="835851" y="2248561"/>
            <a:ext cx="360868" cy="367261"/>
            <a:chOff x="-65144125" y="4094450"/>
            <a:chExt cx="311900" cy="317425"/>
          </a:xfrm>
        </p:grpSpPr>
        <p:sp>
          <p:nvSpPr>
            <p:cNvPr id="5377" name="Google Shape;5377;p63"/>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63"/>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3"/>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0" name="Google Shape;5380;p63"/>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1" name="Google Shape;5381;p63"/>
          <p:cNvGrpSpPr/>
          <p:nvPr/>
        </p:nvGrpSpPr>
        <p:grpSpPr>
          <a:xfrm>
            <a:off x="3039420" y="1819256"/>
            <a:ext cx="370645" cy="368042"/>
            <a:chOff x="-63250675" y="3744075"/>
            <a:chExt cx="320350" cy="318100"/>
          </a:xfrm>
        </p:grpSpPr>
        <p:sp>
          <p:nvSpPr>
            <p:cNvPr id="5382" name="Google Shape;5382;p63"/>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3"/>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3"/>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63"/>
          <p:cNvGrpSpPr/>
          <p:nvPr/>
        </p:nvGrpSpPr>
        <p:grpSpPr>
          <a:xfrm>
            <a:off x="3041112" y="2248561"/>
            <a:ext cx="367261" cy="367261"/>
            <a:chOff x="-63250675" y="4110200"/>
            <a:chExt cx="317425" cy="317425"/>
          </a:xfrm>
        </p:grpSpPr>
        <p:sp>
          <p:nvSpPr>
            <p:cNvPr id="5386" name="Google Shape;5386;p63"/>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63"/>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3"/>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3"/>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63"/>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3"/>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3"/>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63"/>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63"/>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5" name="Google Shape;5395;p63"/>
          <p:cNvGrpSpPr/>
          <p:nvPr/>
        </p:nvGrpSpPr>
        <p:grpSpPr>
          <a:xfrm>
            <a:off x="1720159" y="2745656"/>
            <a:ext cx="359075" cy="358844"/>
            <a:chOff x="-61351725" y="3372400"/>
            <a:chExt cx="310350" cy="310150"/>
          </a:xfrm>
        </p:grpSpPr>
        <p:sp>
          <p:nvSpPr>
            <p:cNvPr id="5396" name="Google Shape;5396;p63"/>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3"/>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3"/>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9" name="Google Shape;5399;p63"/>
          <p:cNvGrpSpPr/>
          <p:nvPr/>
        </p:nvGrpSpPr>
        <p:grpSpPr>
          <a:xfrm>
            <a:off x="1716514" y="3208713"/>
            <a:ext cx="366364" cy="333534"/>
            <a:chOff x="-61354875" y="3751050"/>
            <a:chExt cx="316650" cy="288275"/>
          </a:xfrm>
        </p:grpSpPr>
        <p:sp>
          <p:nvSpPr>
            <p:cNvPr id="5400" name="Google Shape;5400;p63"/>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63"/>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63"/>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63"/>
          <p:cNvGrpSpPr/>
          <p:nvPr/>
        </p:nvGrpSpPr>
        <p:grpSpPr>
          <a:xfrm>
            <a:off x="1716514" y="3650352"/>
            <a:ext cx="366364" cy="367290"/>
            <a:chOff x="-61354875" y="4101525"/>
            <a:chExt cx="316650" cy="317450"/>
          </a:xfrm>
        </p:grpSpPr>
        <p:sp>
          <p:nvSpPr>
            <p:cNvPr id="5404" name="Google Shape;5404;p63"/>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63"/>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6" name="Google Shape;5406;p63"/>
          <p:cNvGrpSpPr/>
          <p:nvPr/>
        </p:nvGrpSpPr>
        <p:grpSpPr>
          <a:xfrm>
            <a:off x="3932949" y="2742228"/>
            <a:ext cx="368157" cy="365699"/>
            <a:chOff x="-59470075" y="3308975"/>
            <a:chExt cx="318200" cy="316075"/>
          </a:xfrm>
        </p:grpSpPr>
        <p:sp>
          <p:nvSpPr>
            <p:cNvPr id="5407" name="Google Shape;5407;p63"/>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3"/>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3"/>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3"/>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3"/>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3"/>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3"/>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3"/>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63"/>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6" name="Google Shape;5416;p63"/>
          <p:cNvGrpSpPr/>
          <p:nvPr/>
        </p:nvGrpSpPr>
        <p:grpSpPr>
          <a:xfrm>
            <a:off x="1278379" y="1377933"/>
            <a:ext cx="367261" cy="364686"/>
            <a:chOff x="-64781025" y="3361050"/>
            <a:chExt cx="317425" cy="315200"/>
          </a:xfrm>
        </p:grpSpPr>
        <p:sp>
          <p:nvSpPr>
            <p:cNvPr id="5417" name="Google Shape;5417;p63"/>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3"/>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63"/>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63"/>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1" name="Google Shape;5421;p63"/>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3"/>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3"/>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4" name="Google Shape;5424;p63"/>
          <p:cNvGrpSpPr/>
          <p:nvPr/>
        </p:nvGrpSpPr>
        <p:grpSpPr>
          <a:xfrm>
            <a:off x="3482779" y="1819372"/>
            <a:ext cx="382765" cy="367810"/>
            <a:chOff x="-62890750" y="3747425"/>
            <a:chExt cx="330825" cy="317900"/>
          </a:xfrm>
        </p:grpSpPr>
        <p:sp>
          <p:nvSpPr>
            <p:cNvPr id="5425" name="Google Shape;5425;p63"/>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63"/>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3"/>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3"/>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3"/>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3"/>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63"/>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3"/>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3"/>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63"/>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63"/>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3"/>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3"/>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3"/>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9" name="Google Shape;5439;p63"/>
          <p:cNvGrpSpPr/>
          <p:nvPr/>
        </p:nvGrpSpPr>
        <p:grpSpPr>
          <a:xfrm>
            <a:off x="3490531" y="2249009"/>
            <a:ext cx="367261" cy="366364"/>
            <a:chOff x="-62884425" y="4111775"/>
            <a:chExt cx="317425" cy="316650"/>
          </a:xfrm>
        </p:grpSpPr>
        <p:sp>
          <p:nvSpPr>
            <p:cNvPr id="5440" name="Google Shape;5440;p63"/>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63"/>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2" name="Google Shape;5442;p63"/>
          <p:cNvGrpSpPr/>
          <p:nvPr/>
        </p:nvGrpSpPr>
        <p:grpSpPr>
          <a:xfrm>
            <a:off x="2163165" y="2745078"/>
            <a:ext cx="365438" cy="360001"/>
            <a:chOff x="-60991775" y="3376900"/>
            <a:chExt cx="315850" cy="311150"/>
          </a:xfrm>
        </p:grpSpPr>
        <p:sp>
          <p:nvSpPr>
            <p:cNvPr id="5443" name="Google Shape;5443;p63"/>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63"/>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3"/>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6" name="Google Shape;5446;p63"/>
          <p:cNvGrpSpPr/>
          <p:nvPr/>
        </p:nvGrpSpPr>
        <p:grpSpPr>
          <a:xfrm>
            <a:off x="2162702" y="3195942"/>
            <a:ext cx="366364" cy="359075"/>
            <a:chOff x="-60988625" y="3740800"/>
            <a:chExt cx="316650" cy="310350"/>
          </a:xfrm>
        </p:grpSpPr>
        <p:sp>
          <p:nvSpPr>
            <p:cNvPr id="5447" name="Google Shape;5447;p63"/>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3"/>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3"/>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63"/>
          <p:cNvGrpSpPr/>
          <p:nvPr/>
        </p:nvGrpSpPr>
        <p:grpSpPr>
          <a:xfrm>
            <a:off x="2162702" y="3651393"/>
            <a:ext cx="366364" cy="365207"/>
            <a:chOff x="-60987850" y="4100950"/>
            <a:chExt cx="316650" cy="315650"/>
          </a:xfrm>
        </p:grpSpPr>
        <p:sp>
          <p:nvSpPr>
            <p:cNvPr id="5451" name="Google Shape;5451;p63"/>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3"/>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63"/>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3"/>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3"/>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6" name="Google Shape;5456;p63"/>
          <p:cNvGrpSpPr/>
          <p:nvPr/>
        </p:nvGrpSpPr>
        <p:grpSpPr>
          <a:xfrm>
            <a:off x="3932486" y="3196853"/>
            <a:ext cx="369083" cy="357253"/>
            <a:chOff x="-59447250" y="3706150"/>
            <a:chExt cx="319000" cy="308775"/>
          </a:xfrm>
        </p:grpSpPr>
        <p:sp>
          <p:nvSpPr>
            <p:cNvPr id="5457" name="Google Shape;5457;p63"/>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63"/>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63"/>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63"/>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1" name="Google Shape;5461;p63"/>
          <p:cNvGrpSpPr/>
          <p:nvPr/>
        </p:nvGrpSpPr>
        <p:grpSpPr>
          <a:xfrm>
            <a:off x="1721214" y="1378164"/>
            <a:ext cx="368186" cy="364224"/>
            <a:chOff x="-64406125" y="3362225"/>
            <a:chExt cx="318225" cy="314800"/>
          </a:xfrm>
        </p:grpSpPr>
        <p:sp>
          <p:nvSpPr>
            <p:cNvPr id="5462" name="Google Shape;5462;p63"/>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3"/>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4" name="Google Shape;5464;p63"/>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5" name="Google Shape;5465;p63"/>
          <p:cNvGrpSpPr/>
          <p:nvPr/>
        </p:nvGrpSpPr>
        <p:grpSpPr>
          <a:xfrm>
            <a:off x="1721677" y="2249009"/>
            <a:ext cx="367261" cy="366364"/>
            <a:chOff x="-64410850" y="4094450"/>
            <a:chExt cx="317425" cy="316650"/>
          </a:xfrm>
        </p:grpSpPr>
        <p:sp>
          <p:nvSpPr>
            <p:cNvPr id="5466" name="Google Shape;5466;p63"/>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3"/>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63"/>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9" name="Google Shape;5469;p63"/>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0" name="Google Shape;5470;p63"/>
          <p:cNvGrpSpPr/>
          <p:nvPr/>
        </p:nvGrpSpPr>
        <p:grpSpPr>
          <a:xfrm>
            <a:off x="3943225" y="1819083"/>
            <a:ext cx="365467" cy="368389"/>
            <a:chOff x="-62516625" y="3743175"/>
            <a:chExt cx="315875" cy="318400"/>
          </a:xfrm>
        </p:grpSpPr>
        <p:sp>
          <p:nvSpPr>
            <p:cNvPr id="5471" name="Google Shape;5471;p63"/>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3"/>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3" name="Google Shape;5473;p63"/>
          <p:cNvGrpSpPr/>
          <p:nvPr/>
        </p:nvGrpSpPr>
        <p:grpSpPr>
          <a:xfrm>
            <a:off x="3950065" y="2269054"/>
            <a:ext cx="351786" cy="326274"/>
            <a:chOff x="-62511900" y="4129100"/>
            <a:chExt cx="304050" cy="282000"/>
          </a:xfrm>
        </p:grpSpPr>
        <p:sp>
          <p:nvSpPr>
            <p:cNvPr id="5474" name="Google Shape;5474;p63"/>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3"/>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3"/>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3"/>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3"/>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9" name="Google Shape;5479;p63"/>
          <p:cNvGrpSpPr/>
          <p:nvPr/>
        </p:nvGrpSpPr>
        <p:grpSpPr>
          <a:xfrm>
            <a:off x="2628187" y="2741448"/>
            <a:ext cx="310770" cy="367261"/>
            <a:chOff x="-60597975" y="3367475"/>
            <a:chExt cx="268600" cy="317425"/>
          </a:xfrm>
        </p:grpSpPr>
        <p:sp>
          <p:nvSpPr>
            <p:cNvPr id="5480" name="Google Shape;5480;p63"/>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3"/>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3"/>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3"/>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3"/>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5" name="Google Shape;5485;p63"/>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6" name="Google Shape;5486;p63"/>
          <p:cNvGrpSpPr/>
          <p:nvPr/>
        </p:nvGrpSpPr>
        <p:grpSpPr>
          <a:xfrm>
            <a:off x="2600390" y="3702764"/>
            <a:ext cx="366364" cy="262465"/>
            <a:chOff x="-60621600" y="4145650"/>
            <a:chExt cx="316650" cy="226850"/>
          </a:xfrm>
        </p:grpSpPr>
        <p:sp>
          <p:nvSpPr>
            <p:cNvPr id="5487" name="Google Shape;5487;p63"/>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3"/>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63"/>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0" name="Google Shape;5490;p63"/>
          <p:cNvGrpSpPr/>
          <p:nvPr/>
        </p:nvGrpSpPr>
        <p:grpSpPr>
          <a:xfrm>
            <a:off x="3937042" y="3651263"/>
            <a:ext cx="359972" cy="365467"/>
            <a:chOff x="-59400775" y="4084200"/>
            <a:chExt cx="311125" cy="315875"/>
          </a:xfrm>
        </p:grpSpPr>
        <p:sp>
          <p:nvSpPr>
            <p:cNvPr id="5491" name="Google Shape;5491;p63"/>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63"/>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3"/>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3"/>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3"/>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63"/>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63"/>
          <p:cNvGrpSpPr/>
          <p:nvPr/>
        </p:nvGrpSpPr>
        <p:grpSpPr>
          <a:xfrm>
            <a:off x="2161136" y="1377094"/>
            <a:ext cx="365438" cy="366364"/>
            <a:chOff x="-64044600" y="3360375"/>
            <a:chExt cx="315850" cy="316650"/>
          </a:xfrm>
        </p:grpSpPr>
        <p:sp>
          <p:nvSpPr>
            <p:cNvPr id="5498" name="Google Shape;5498;p63"/>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3"/>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63"/>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1" name="Google Shape;5501;p63"/>
          <p:cNvGrpSpPr/>
          <p:nvPr/>
        </p:nvGrpSpPr>
        <p:grpSpPr>
          <a:xfrm>
            <a:off x="2187559" y="1819647"/>
            <a:ext cx="312592" cy="367261"/>
            <a:chOff x="-64022550" y="3727425"/>
            <a:chExt cx="270175" cy="317425"/>
          </a:xfrm>
        </p:grpSpPr>
        <p:sp>
          <p:nvSpPr>
            <p:cNvPr id="5502" name="Google Shape;5502;p63"/>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3"/>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3"/>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5" name="Google Shape;5505;p63"/>
          <p:cNvGrpSpPr/>
          <p:nvPr/>
        </p:nvGrpSpPr>
        <p:grpSpPr>
          <a:xfrm>
            <a:off x="2211697" y="2248547"/>
            <a:ext cx="264317" cy="367290"/>
            <a:chOff x="-64001300" y="4093650"/>
            <a:chExt cx="228450" cy="317450"/>
          </a:xfrm>
        </p:grpSpPr>
        <p:sp>
          <p:nvSpPr>
            <p:cNvPr id="5506" name="Google Shape;5506;p63"/>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63"/>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3"/>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63"/>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0" name="Google Shape;5510;p63"/>
          <p:cNvGrpSpPr/>
          <p:nvPr/>
        </p:nvGrpSpPr>
        <p:grpSpPr>
          <a:xfrm>
            <a:off x="830701" y="2741838"/>
            <a:ext cx="359972" cy="366480"/>
            <a:chOff x="-62148800" y="3377700"/>
            <a:chExt cx="311125" cy="316750"/>
          </a:xfrm>
        </p:grpSpPr>
        <p:sp>
          <p:nvSpPr>
            <p:cNvPr id="5511" name="Google Shape;5511;p63"/>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63"/>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3" name="Google Shape;5513;p63"/>
          <p:cNvGrpSpPr/>
          <p:nvPr/>
        </p:nvGrpSpPr>
        <p:grpSpPr>
          <a:xfrm>
            <a:off x="826608" y="3191835"/>
            <a:ext cx="368157" cy="367290"/>
            <a:chOff x="-62154300" y="3743950"/>
            <a:chExt cx="318200" cy="317450"/>
          </a:xfrm>
        </p:grpSpPr>
        <p:sp>
          <p:nvSpPr>
            <p:cNvPr id="5514" name="Google Shape;5514;p63"/>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3"/>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6" name="Google Shape;5516;p63"/>
          <p:cNvGrpSpPr/>
          <p:nvPr/>
        </p:nvGrpSpPr>
        <p:grpSpPr>
          <a:xfrm>
            <a:off x="826594" y="3650815"/>
            <a:ext cx="368186" cy="366364"/>
            <a:chOff x="-62151950" y="4111775"/>
            <a:chExt cx="318225" cy="316650"/>
          </a:xfrm>
        </p:grpSpPr>
        <p:sp>
          <p:nvSpPr>
            <p:cNvPr id="5517" name="Google Shape;5517;p63"/>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3"/>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3"/>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3"/>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63"/>
          <p:cNvGrpSpPr/>
          <p:nvPr/>
        </p:nvGrpSpPr>
        <p:grpSpPr>
          <a:xfrm>
            <a:off x="3045218" y="2741361"/>
            <a:ext cx="368157" cy="367434"/>
            <a:chOff x="-60254550" y="3367325"/>
            <a:chExt cx="318200" cy="317575"/>
          </a:xfrm>
        </p:grpSpPr>
        <p:sp>
          <p:nvSpPr>
            <p:cNvPr id="5522" name="Google Shape;5522;p63"/>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3"/>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3"/>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3"/>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6" name="Google Shape;5526;p63"/>
          <p:cNvGrpSpPr/>
          <p:nvPr/>
        </p:nvGrpSpPr>
        <p:grpSpPr>
          <a:xfrm>
            <a:off x="3046115" y="3192355"/>
            <a:ext cx="366364" cy="366248"/>
            <a:chOff x="-60255350" y="3733825"/>
            <a:chExt cx="316650" cy="316550"/>
          </a:xfrm>
        </p:grpSpPr>
        <p:sp>
          <p:nvSpPr>
            <p:cNvPr id="5527" name="Google Shape;5527;p63"/>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3"/>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3"/>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3"/>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3"/>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3"/>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3"/>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4" name="Google Shape;5534;p63"/>
          <p:cNvGrpSpPr/>
          <p:nvPr/>
        </p:nvGrpSpPr>
        <p:grpSpPr>
          <a:xfrm>
            <a:off x="3073912" y="3651263"/>
            <a:ext cx="310770" cy="365467"/>
            <a:chOff x="-60232500" y="4101525"/>
            <a:chExt cx="268600" cy="315875"/>
          </a:xfrm>
        </p:grpSpPr>
        <p:sp>
          <p:nvSpPr>
            <p:cNvPr id="5535" name="Google Shape;5535;p63"/>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3"/>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7" name="Google Shape;5537;p63"/>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8" name="Google Shape;5538;p63"/>
          <p:cNvGrpSpPr/>
          <p:nvPr/>
        </p:nvGrpSpPr>
        <p:grpSpPr>
          <a:xfrm>
            <a:off x="2606912" y="1377094"/>
            <a:ext cx="368186" cy="366364"/>
            <a:chOff x="-63679950" y="3360375"/>
            <a:chExt cx="318225" cy="316650"/>
          </a:xfrm>
        </p:grpSpPr>
        <p:sp>
          <p:nvSpPr>
            <p:cNvPr id="5539" name="Google Shape;5539;p63"/>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3"/>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3"/>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3"/>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3" name="Google Shape;5543;p63"/>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4" name="Google Shape;5544;p63"/>
          <p:cNvGrpSpPr/>
          <p:nvPr/>
        </p:nvGrpSpPr>
        <p:grpSpPr>
          <a:xfrm>
            <a:off x="2605539" y="2248431"/>
            <a:ext cx="370934" cy="367521"/>
            <a:chOff x="-63679950" y="4093450"/>
            <a:chExt cx="320600" cy="317650"/>
          </a:xfrm>
        </p:grpSpPr>
        <p:sp>
          <p:nvSpPr>
            <p:cNvPr id="5545" name="Google Shape;5545;p63"/>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3"/>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3"/>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63"/>
          <p:cNvGrpSpPr/>
          <p:nvPr/>
        </p:nvGrpSpPr>
        <p:grpSpPr>
          <a:xfrm>
            <a:off x="1265656" y="2741433"/>
            <a:ext cx="366364" cy="367290"/>
            <a:chOff x="-61784125" y="3377700"/>
            <a:chExt cx="316650" cy="317450"/>
          </a:xfrm>
        </p:grpSpPr>
        <p:sp>
          <p:nvSpPr>
            <p:cNvPr id="5549" name="Google Shape;5549;p63"/>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3"/>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3"/>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3"/>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63"/>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3"/>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3"/>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6" name="Google Shape;5556;p63"/>
          <p:cNvGrpSpPr/>
          <p:nvPr/>
        </p:nvGrpSpPr>
        <p:grpSpPr>
          <a:xfrm>
            <a:off x="1265656" y="3191835"/>
            <a:ext cx="366364" cy="367290"/>
            <a:chOff x="-61783350" y="3743950"/>
            <a:chExt cx="316650" cy="317450"/>
          </a:xfrm>
        </p:grpSpPr>
        <p:sp>
          <p:nvSpPr>
            <p:cNvPr id="5557" name="Google Shape;5557;p63"/>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63"/>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9" name="Google Shape;5559;p63"/>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3"/>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63"/>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2" name="Google Shape;5562;p63"/>
          <p:cNvGrpSpPr/>
          <p:nvPr/>
        </p:nvGrpSpPr>
        <p:grpSpPr>
          <a:xfrm>
            <a:off x="3487080" y="3651668"/>
            <a:ext cx="369112" cy="364657"/>
            <a:chOff x="-59869425" y="4102225"/>
            <a:chExt cx="319025" cy="315175"/>
          </a:xfrm>
        </p:grpSpPr>
        <p:sp>
          <p:nvSpPr>
            <p:cNvPr id="5563" name="Google Shape;5563;p63"/>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3"/>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3"/>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3"/>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7" name="Google Shape;5567;p63"/>
          <p:cNvGrpSpPr/>
          <p:nvPr/>
        </p:nvGrpSpPr>
        <p:grpSpPr>
          <a:xfrm>
            <a:off x="2605883" y="4120490"/>
            <a:ext cx="366364" cy="365467"/>
            <a:chOff x="-59029025" y="3711650"/>
            <a:chExt cx="316650" cy="315875"/>
          </a:xfrm>
        </p:grpSpPr>
        <p:sp>
          <p:nvSpPr>
            <p:cNvPr id="5568" name="Google Shape;5568;p63"/>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3"/>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3"/>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3"/>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3"/>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3"/>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3"/>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5" name="Google Shape;5575;p63"/>
          <p:cNvGrpSpPr/>
          <p:nvPr/>
        </p:nvGrpSpPr>
        <p:grpSpPr>
          <a:xfrm>
            <a:off x="4841373" y="1398014"/>
            <a:ext cx="351940" cy="348188"/>
            <a:chOff x="581525" y="3254850"/>
            <a:chExt cx="297750" cy="294575"/>
          </a:xfrm>
        </p:grpSpPr>
        <p:sp>
          <p:nvSpPr>
            <p:cNvPr id="5576" name="Google Shape;5576;p63"/>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3"/>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3"/>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63"/>
          <p:cNvGrpSpPr/>
          <p:nvPr/>
        </p:nvGrpSpPr>
        <p:grpSpPr>
          <a:xfrm>
            <a:off x="4840442" y="1836950"/>
            <a:ext cx="353802" cy="351497"/>
            <a:chOff x="580725" y="3617925"/>
            <a:chExt cx="299325" cy="297375"/>
          </a:xfrm>
        </p:grpSpPr>
        <p:sp>
          <p:nvSpPr>
            <p:cNvPr id="5580" name="Google Shape;5580;p63"/>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3"/>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3"/>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3"/>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3"/>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5" name="Google Shape;5585;p63"/>
          <p:cNvGrpSpPr/>
          <p:nvPr/>
        </p:nvGrpSpPr>
        <p:grpSpPr>
          <a:xfrm>
            <a:off x="4842304" y="2284140"/>
            <a:ext cx="350079" cy="350079"/>
            <a:chOff x="583100" y="3982600"/>
            <a:chExt cx="296175" cy="296175"/>
          </a:xfrm>
        </p:grpSpPr>
        <p:sp>
          <p:nvSpPr>
            <p:cNvPr id="5586" name="Google Shape;5586;p63"/>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3"/>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63"/>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3"/>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3"/>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3"/>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3"/>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3" name="Google Shape;5593;p63"/>
          <p:cNvGrpSpPr/>
          <p:nvPr/>
        </p:nvGrpSpPr>
        <p:grpSpPr>
          <a:xfrm>
            <a:off x="7074918" y="1397764"/>
            <a:ext cx="307231" cy="348690"/>
            <a:chOff x="2423775" y="3226875"/>
            <a:chExt cx="259925" cy="295000"/>
          </a:xfrm>
        </p:grpSpPr>
        <p:sp>
          <p:nvSpPr>
            <p:cNvPr id="5594" name="Google Shape;5594;p63"/>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3"/>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3"/>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63"/>
          <p:cNvGrpSpPr/>
          <p:nvPr/>
        </p:nvGrpSpPr>
        <p:grpSpPr>
          <a:xfrm>
            <a:off x="7052106" y="1839049"/>
            <a:ext cx="352857" cy="347301"/>
            <a:chOff x="2404875" y="3592725"/>
            <a:chExt cx="298525" cy="293825"/>
          </a:xfrm>
        </p:grpSpPr>
        <p:sp>
          <p:nvSpPr>
            <p:cNvPr id="5598" name="Google Shape;5598;p63"/>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3"/>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3"/>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1" name="Google Shape;5601;p63"/>
          <p:cNvGrpSpPr/>
          <p:nvPr/>
        </p:nvGrpSpPr>
        <p:grpSpPr>
          <a:xfrm>
            <a:off x="7053036" y="2284614"/>
            <a:ext cx="350995" cy="349133"/>
            <a:chOff x="2404875" y="3955825"/>
            <a:chExt cx="296950" cy="295375"/>
          </a:xfrm>
        </p:grpSpPr>
        <p:sp>
          <p:nvSpPr>
            <p:cNvPr id="5602" name="Google Shape;5602;p63"/>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3"/>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3"/>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3"/>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6" name="Google Shape;5606;p63"/>
          <p:cNvGrpSpPr/>
          <p:nvPr/>
        </p:nvGrpSpPr>
        <p:grpSpPr>
          <a:xfrm>
            <a:off x="5747016" y="2748808"/>
            <a:ext cx="349163" cy="350079"/>
            <a:chOff x="4263650" y="3235150"/>
            <a:chExt cx="295400" cy="296175"/>
          </a:xfrm>
        </p:grpSpPr>
        <p:sp>
          <p:nvSpPr>
            <p:cNvPr id="5607" name="Google Shape;5607;p63"/>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3"/>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3"/>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3"/>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3"/>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2" name="Google Shape;5612;p63"/>
          <p:cNvGrpSpPr/>
          <p:nvPr/>
        </p:nvGrpSpPr>
        <p:grpSpPr>
          <a:xfrm>
            <a:off x="5744696" y="3207969"/>
            <a:ext cx="353802" cy="327739"/>
            <a:chOff x="4266025" y="3609275"/>
            <a:chExt cx="299325" cy="277275"/>
          </a:xfrm>
        </p:grpSpPr>
        <p:sp>
          <p:nvSpPr>
            <p:cNvPr id="5613" name="Google Shape;5613;p63"/>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3"/>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5" name="Google Shape;5615;p63"/>
          <p:cNvGrpSpPr/>
          <p:nvPr/>
        </p:nvGrpSpPr>
        <p:grpSpPr>
          <a:xfrm>
            <a:off x="5745154" y="3673356"/>
            <a:ext cx="352886" cy="349133"/>
            <a:chOff x="4263650" y="3963700"/>
            <a:chExt cx="298550" cy="295375"/>
          </a:xfrm>
        </p:grpSpPr>
        <p:sp>
          <p:nvSpPr>
            <p:cNvPr id="5616" name="Google Shape;5616;p63"/>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3"/>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3"/>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3"/>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3"/>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3"/>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3"/>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3" name="Google Shape;5623;p63"/>
          <p:cNvGrpSpPr/>
          <p:nvPr/>
        </p:nvGrpSpPr>
        <p:grpSpPr>
          <a:xfrm>
            <a:off x="8023491" y="2748809"/>
            <a:ext cx="226264" cy="350079"/>
            <a:chOff x="6164975" y="3211525"/>
            <a:chExt cx="191425" cy="296175"/>
          </a:xfrm>
        </p:grpSpPr>
        <p:sp>
          <p:nvSpPr>
            <p:cNvPr id="5624" name="Google Shape;5624;p63"/>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3"/>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3"/>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3"/>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3"/>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3"/>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3"/>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1" name="Google Shape;5631;p63"/>
          <p:cNvGrpSpPr/>
          <p:nvPr/>
        </p:nvGrpSpPr>
        <p:grpSpPr>
          <a:xfrm>
            <a:off x="5285528" y="1397084"/>
            <a:ext cx="352886" cy="350049"/>
            <a:chOff x="946175" y="3253275"/>
            <a:chExt cx="298550" cy="296150"/>
          </a:xfrm>
        </p:grpSpPr>
        <p:sp>
          <p:nvSpPr>
            <p:cNvPr id="5632" name="Google Shape;5632;p63"/>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3"/>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3"/>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3"/>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3"/>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7" name="Google Shape;5637;p63"/>
          <p:cNvGrpSpPr/>
          <p:nvPr/>
        </p:nvGrpSpPr>
        <p:grpSpPr>
          <a:xfrm>
            <a:off x="5286459" y="1839048"/>
            <a:ext cx="351024" cy="347301"/>
            <a:chOff x="946175" y="3619500"/>
            <a:chExt cx="296975" cy="293825"/>
          </a:xfrm>
        </p:grpSpPr>
        <p:sp>
          <p:nvSpPr>
            <p:cNvPr id="5638" name="Google Shape;5638;p63"/>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3"/>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3"/>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3"/>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3"/>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3"/>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4" name="Google Shape;5644;p63"/>
          <p:cNvGrpSpPr/>
          <p:nvPr/>
        </p:nvGrpSpPr>
        <p:grpSpPr>
          <a:xfrm>
            <a:off x="5286001" y="2283682"/>
            <a:ext cx="351940" cy="350995"/>
            <a:chOff x="944600" y="3981825"/>
            <a:chExt cx="297750" cy="296950"/>
          </a:xfrm>
        </p:grpSpPr>
        <p:sp>
          <p:nvSpPr>
            <p:cNvPr id="5645" name="Google Shape;5645;p63"/>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3"/>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3"/>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3"/>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9" name="Google Shape;5649;p63"/>
          <p:cNvGrpSpPr/>
          <p:nvPr/>
        </p:nvGrpSpPr>
        <p:grpSpPr>
          <a:xfrm>
            <a:off x="7502937" y="1397542"/>
            <a:ext cx="350079" cy="349133"/>
            <a:chOff x="2768750" y="3227275"/>
            <a:chExt cx="296175" cy="295375"/>
          </a:xfrm>
        </p:grpSpPr>
        <p:sp>
          <p:nvSpPr>
            <p:cNvPr id="5650" name="Google Shape;5650;p63"/>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3"/>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3"/>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3"/>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3"/>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3"/>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3"/>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3"/>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63"/>
          <p:cNvGrpSpPr/>
          <p:nvPr/>
        </p:nvGrpSpPr>
        <p:grpSpPr>
          <a:xfrm>
            <a:off x="7523888" y="1838414"/>
            <a:ext cx="308177" cy="348572"/>
            <a:chOff x="2786075" y="3591800"/>
            <a:chExt cx="260725" cy="294900"/>
          </a:xfrm>
        </p:grpSpPr>
        <p:sp>
          <p:nvSpPr>
            <p:cNvPr id="5659" name="Google Shape;5659;p63"/>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3"/>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3"/>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3"/>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3"/>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63"/>
          <p:cNvGrpSpPr/>
          <p:nvPr/>
        </p:nvGrpSpPr>
        <p:grpSpPr>
          <a:xfrm>
            <a:off x="7564387" y="2284141"/>
            <a:ext cx="227180" cy="350079"/>
            <a:chOff x="2819150" y="3955025"/>
            <a:chExt cx="192200" cy="296175"/>
          </a:xfrm>
        </p:grpSpPr>
        <p:sp>
          <p:nvSpPr>
            <p:cNvPr id="5665" name="Google Shape;5665;p63"/>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3"/>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3"/>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3"/>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9" name="Google Shape;5669;p63"/>
          <p:cNvGrpSpPr/>
          <p:nvPr/>
        </p:nvGrpSpPr>
        <p:grpSpPr>
          <a:xfrm>
            <a:off x="6188160" y="2749739"/>
            <a:ext cx="349133" cy="348217"/>
            <a:chOff x="4629125" y="3235150"/>
            <a:chExt cx="295375" cy="294600"/>
          </a:xfrm>
        </p:grpSpPr>
        <p:sp>
          <p:nvSpPr>
            <p:cNvPr id="5670" name="Google Shape;5670;p63"/>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3"/>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3"/>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3"/>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3"/>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5" name="Google Shape;5675;p63"/>
          <p:cNvGrpSpPr/>
          <p:nvPr/>
        </p:nvGrpSpPr>
        <p:grpSpPr>
          <a:xfrm>
            <a:off x="6188145" y="3197272"/>
            <a:ext cx="349163" cy="349133"/>
            <a:chOff x="4628325" y="3599825"/>
            <a:chExt cx="295400" cy="295375"/>
          </a:xfrm>
        </p:grpSpPr>
        <p:sp>
          <p:nvSpPr>
            <p:cNvPr id="5676" name="Google Shape;5676;p63"/>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3"/>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3"/>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63"/>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3"/>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3"/>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3"/>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3"/>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3"/>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3"/>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3"/>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3"/>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63"/>
          <p:cNvGrpSpPr/>
          <p:nvPr/>
        </p:nvGrpSpPr>
        <p:grpSpPr>
          <a:xfrm>
            <a:off x="6209096" y="3672883"/>
            <a:ext cx="307261" cy="350079"/>
            <a:chOff x="4645650" y="3962900"/>
            <a:chExt cx="259950" cy="296175"/>
          </a:xfrm>
        </p:grpSpPr>
        <p:sp>
          <p:nvSpPr>
            <p:cNvPr id="5689" name="Google Shape;5689;p63"/>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3"/>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3"/>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3"/>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3"/>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3"/>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5" name="Google Shape;5695;p63"/>
          <p:cNvGrpSpPr/>
          <p:nvPr/>
        </p:nvGrpSpPr>
        <p:grpSpPr>
          <a:xfrm>
            <a:off x="7962056" y="3197745"/>
            <a:ext cx="349133" cy="348188"/>
            <a:chOff x="6143725" y="3582500"/>
            <a:chExt cx="295375" cy="294575"/>
          </a:xfrm>
        </p:grpSpPr>
        <p:sp>
          <p:nvSpPr>
            <p:cNvPr id="5696" name="Google Shape;5696;p63"/>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3"/>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3"/>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3"/>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3"/>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3"/>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3"/>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3" name="Google Shape;5703;p63"/>
          <p:cNvGrpSpPr/>
          <p:nvPr/>
        </p:nvGrpSpPr>
        <p:grpSpPr>
          <a:xfrm>
            <a:off x="5730883" y="1397084"/>
            <a:ext cx="350995" cy="350049"/>
            <a:chOff x="1310075" y="3253275"/>
            <a:chExt cx="296950" cy="296150"/>
          </a:xfrm>
        </p:grpSpPr>
        <p:sp>
          <p:nvSpPr>
            <p:cNvPr id="5704" name="Google Shape;5704;p63"/>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3"/>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3"/>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7" name="Google Shape;5707;p63"/>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8" name="Google Shape;5708;p63"/>
          <p:cNvGrpSpPr/>
          <p:nvPr/>
        </p:nvGrpSpPr>
        <p:grpSpPr>
          <a:xfrm>
            <a:off x="5730410" y="2283343"/>
            <a:ext cx="351941" cy="351675"/>
            <a:chOff x="1310075" y="3980250"/>
            <a:chExt cx="297750" cy="297525"/>
          </a:xfrm>
        </p:grpSpPr>
        <p:sp>
          <p:nvSpPr>
            <p:cNvPr id="5709" name="Google Shape;5709;p63"/>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3"/>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3"/>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3"/>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3" name="Google Shape;5713;p63"/>
          <p:cNvGrpSpPr/>
          <p:nvPr/>
        </p:nvGrpSpPr>
        <p:grpSpPr>
          <a:xfrm>
            <a:off x="7995198" y="1397542"/>
            <a:ext cx="266305" cy="349133"/>
            <a:chOff x="3167275" y="3227275"/>
            <a:chExt cx="225300" cy="295375"/>
          </a:xfrm>
        </p:grpSpPr>
        <p:sp>
          <p:nvSpPr>
            <p:cNvPr id="5714" name="Google Shape;5714;p63"/>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3"/>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3"/>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3"/>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3"/>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9" name="Google Shape;5719;p63"/>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0" name="Google Shape;5720;p63"/>
          <p:cNvGrpSpPr/>
          <p:nvPr/>
        </p:nvGrpSpPr>
        <p:grpSpPr>
          <a:xfrm>
            <a:off x="7952380" y="2284599"/>
            <a:ext cx="351940" cy="349163"/>
            <a:chOff x="3133425" y="3955025"/>
            <a:chExt cx="297750" cy="295400"/>
          </a:xfrm>
        </p:grpSpPr>
        <p:sp>
          <p:nvSpPr>
            <p:cNvPr id="5721" name="Google Shape;5721;p63"/>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3"/>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3"/>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4" name="Google Shape;5724;p63"/>
          <p:cNvGrpSpPr/>
          <p:nvPr/>
        </p:nvGrpSpPr>
        <p:grpSpPr>
          <a:xfrm>
            <a:off x="6632554" y="2748187"/>
            <a:ext cx="350079" cy="351320"/>
            <a:chOff x="4991425" y="3234750"/>
            <a:chExt cx="296175" cy="297225"/>
          </a:xfrm>
        </p:grpSpPr>
        <p:sp>
          <p:nvSpPr>
            <p:cNvPr id="5725" name="Google Shape;5725;p63"/>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3"/>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3"/>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3"/>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3"/>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3"/>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1" name="Google Shape;5731;p63"/>
          <p:cNvGrpSpPr/>
          <p:nvPr/>
        </p:nvGrpSpPr>
        <p:grpSpPr>
          <a:xfrm>
            <a:off x="6632554" y="3217750"/>
            <a:ext cx="350079" cy="308177"/>
            <a:chOff x="4991425" y="3617150"/>
            <a:chExt cx="296175" cy="260725"/>
          </a:xfrm>
        </p:grpSpPr>
        <p:sp>
          <p:nvSpPr>
            <p:cNvPr id="5732" name="Google Shape;5732;p63"/>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3"/>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3"/>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3"/>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3"/>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3"/>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3"/>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63"/>
          <p:cNvGrpSpPr/>
          <p:nvPr/>
        </p:nvGrpSpPr>
        <p:grpSpPr>
          <a:xfrm>
            <a:off x="6709827" y="3673341"/>
            <a:ext cx="195532" cy="349163"/>
            <a:chOff x="5056800" y="3962900"/>
            <a:chExt cx="165425" cy="295400"/>
          </a:xfrm>
        </p:grpSpPr>
        <p:sp>
          <p:nvSpPr>
            <p:cNvPr id="5740" name="Google Shape;5740;p63"/>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3"/>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3"/>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3" name="Google Shape;5743;p63"/>
          <p:cNvGrpSpPr/>
          <p:nvPr/>
        </p:nvGrpSpPr>
        <p:grpSpPr>
          <a:xfrm>
            <a:off x="7961125" y="3673357"/>
            <a:ext cx="350995" cy="349133"/>
            <a:chOff x="6168925" y="3936925"/>
            <a:chExt cx="296950" cy="295375"/>
          </a:xfrm>
        </p:grpSpPr>
        <p:sp>
          <p:nvSpPr>
            <p:cNvPr id="5744" name="Google Shape;5744;p63"/>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3"/>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3"/>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3"/>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3"/>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3"/>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63"/>
          <p:cNvGrpSpPr/>
          <p:nvPr/>
        </p:nvGrpSpPr>
        <p:grpSpPr>
          <a:xfrm>
            <a:off x="6174844" y="1390429"/>
            <a:ext cx="348188" cy="349133"/>
            <a:chOff x="1674750" y="3254050"/>
            <a:chExt cx="294575" cy="295375"/>
          </a:xfrm>
        </p:grpSpPr>
        <p:sp>
          <p:nvSpPr>
            <p:cNvPr id="5751" name="Google Shape;5751;p63"/>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3"/>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3"/>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4" name="Google Shape;5754;p63"/>
          <p:cNvGrpSpPr/>
          <p:nvPr/>
        </p:nvGrpSpPr>
        <p:grpSpPr>
          <a:xfrm>
            <a:off x="6189239" y="1838132"/>
            <a:ext cx="319347" cy="349133"/>
            <a:chOff x="1687350" y="3618725"/>
            <a:chExt cx="270175" cy="295375"/>
          </a:xfrm>
        </p:grpSpPr>
        <p:sp>
          <p:nvSpPr>
            <p:cNvPr id="5755" name="Google Shape;5755;p63"/>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3"/>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3"/>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8" name="Google Shape;5758;p63"/>
          <p:cNvGrpSpPr/>
          <p:nvPr/>
        </p:nvGrpSpPr>
        <p:grpSpPr>
          <a:xfrm>
            <a:off x="6172942" y="2284613"/>
            <a:ext cx="351940" cy="349133"/>
            <a:chOff x="1672375" y="3982600"/>
            <a:chExt cx="297750" cy="295375"/>
          </a:xfrm>
        </p:grpSpPr>
        <p:sp>
          <p:nvSpPr>
            <p:cNvPr id="5759" name="Google Shape;5759;p63"/>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3"/>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3"/>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2" name="Google Shape;5762;p63"/>
          <p:cNvGrpSpPr/>
          <p:nvPr/>
        </p:nvGrpSpPr>
        <p:grpSpPr>
          <a:xfrm>
            <a:off x="4864934" y="2748808"/>
            <a:ext cx="350079" cy="350079"/>
            <a:chOff x="3497300" y="3227275"/>
            <a:chExt cx="296175" cy="296175"/>
          </a:xfrm>
        </p:grpSpPr>
        <p:sp>
          <p:nvSpPr>
            <p:cNvPr id="5763" name="Google Shape;5763;p63"/>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3"/>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3"/>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3"/>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3"/>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3"/>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3"/>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3"/>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63"/>
          <p:cNvGrpSpPr/>
          <p:nvPr/>
        </p:nvGrpSpPr>
        <p:grpSpPr>
          <a:xfrm>
            <a:off x="4865407" y="3198203"/>
            <a:ext cx="349133" cy="347272"/>
            <a:chOff x="3497300" y="3591950"/>
            <a:chExt cx="295375" cy="293800"/>
          </a:xfrm>
        </p:grpSpPr>
        <p:sp>
          <p:nvSpPr>
            <p:cNvPr id="5772" name="Google Shape;5772;p63"/>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3"/>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3"/>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3"/>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3"/>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3"/>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3"/>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3"/>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0" name="Google Shape;5780;p63"/>
          <p:cNvGrpSpPr/>
          <p:nvPr/>
        </p:nvGrpSpPr>
        <p:grpSpPr>
          <a:xfrm>
            <a:off x="4865407" y="3673341"/>
            <a:ext cx="349133" cy="349163"/>
            <a:chOff x="3497300" y="3955025"/>
            <a:chExt cx="295375" cy="295400"/>
          </a:xfrm>
        </p:grpSpPr>
        <p:sp>
          <p:nvSpPr>
            <p:cNvPr id="5781" name="Google Shape;5781;p63"/>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3"/>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63"/>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4" name="Google Shape;5784;p63"/>
          <p:cNvGrpSpPr/>
          <p:nvPr/>
        </p:nvGrpSpPr>
        <p:grpSpPr>
          <a:xfrm>
            <a:off x="7089979" y="2749532"/>
            <a:ext cx="327739" cy="348631"/>
            <a:chOff x="5364750" y="3235150"/>
            <a:chExt cx="277275" cy="294950"/>
          </a:xfrm>
        </p:grpSpPr>
        <p:sp>
          <p:nvSpPr>
            <p:cNvPr id="5785" name="Google Shape;5785;p63"/>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3"/>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3"/>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3"/>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3"/>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3"/>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3"/>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3"/>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63"/>
          <p:cNvGrpSpPr/>
          <p:nvPr/>
        </p:nvGrpSpPr>
        <p:grpSpPr>
          <a:xfrm>
            <a:off x="7078337" y="3195868"/>
            <a:ext cx="351024" cy="351941"/>
            <a:chOff x="5355300" y="3598250"/>
            <a:chExt cx="296975" cy="297750"/>
          </a:xfrm>
        </p:grpSpPr>
        <p:sp>
          <p:nvSpPr>
            <p:cNvPr id="5794" name="Google Shape;5794;p63"/>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3"/>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3"/>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3"/>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3"/>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3"/>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3"/>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3"/>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2" name="Google Shape;5802;p63"/>
          <p:cNvGrpSpPr/>
          <p:nvPr/>
        </p:nvGrpSpPr>
        <p:grpSpPr>
          <a:xfrm>
            <a:off x="7082533" y="3734790"/>
            <a:ext cx="342632" cy="226264"/>
            <a:chOff x="5358450" y="4015675"/>
            <a:chExt cx="289875" cy="191425"/>
          </a:xfrm>
        </p:grpSpPr>
        <p:sp>
          <p:nvSpPr>
            <p:cNvPr id="5803" name="Google Shape;5803;p63"/>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3"/>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3"/>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3"/>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63"/>
          <p:cNvGrpSpPr/>
          <p:nvPr/>
        </p:nvGrpSpPr>
        <p:grpSpPr>
          <a:xfrm>
            <a:off x="6209015" y="4117322"/>
            <a:ext cx="351024" cy="325464"/>
            <a:chOff x="6543825" y="3202075"/>
            <a:chExt cx="296975" cy="275350"/>
          </a:xfrm>
        </p:grpSpPr>
        <p:sp>
          <p:nvSpPr>
            <p:cNvPr id="5808" name="Google Shape;5808;p63"/>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3"/>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3"/>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3"/>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3"/>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3"/>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3"/>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63"/>
          <p:cNvGrpSpPr/>
          <p:nvPr/>
        </p:nvGrpSpPr>
        <p:grpSpPr>
          <a:xfrm>
            <a:off x="6615996" y="1397069"/>
            <a:ext cx="350079" cy="350079"/>
            <a:chOff x="2037825" y="3254050"/>
            <a:chExt cx="296175" cy="296175"/>
          </a:xfrm>
        </p:grpSpPr>
        <p:sp>
          <p:nvSpPr>
            <p:cNvPr id="5816" name="Google Shape;5816;p63"/>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3"/>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3"/>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63"/>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3"/>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3"/>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2" name="Google Shape;5822;p63"/>
          <p:cNvGrpSpPr/>
          <p:nvPr/>
        </p:nvGrpSpPr>
        <p:grpSpPr>
          <a:xfrm>
            <a:off x="6614135" y="1838236"/>
            <a:ext cx="353802" cy="348926"/>
            <a:chOff x="2034675" y="3617925"/>
            <a:chExt cx="299325" cy="295200"/>
          </a:xfrm>
        </p:grpSpPr>
        <p:sp>
          <p:nvSpPr>
            <p:cNvPr id="5823" name="Google Shape;5823;p63"/>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3"/>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3"/>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3"/>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3"/>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8" name="Google Shape;5828;p63"/>
          <p:cNvGrpSpPr/>
          <p:nvPr/>
        </p:nvGrpSpPr>
        <p:grpSpPr>
          <a:xfrm>
            <a:off x="6615996" y="2284613"/>
            <a:ext cx="350079" cy="349133"/>
            <a:chOff x="2037825" y="3981825"/>
            <a:chExt cx="296175" cy="295375"/>
          </a:xfrm>
        </p:grpSpPr>
        <p:sp>
          <p:nvSpPr>
            <p:cNvPr id="5829" name="Google Shape;5829;p63"/>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3"/>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3"/>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2" name="Google Shape;5832;p63"/>
          <p:cNvGrpSpPr/>
          <p:nvPr/>
        </p:nvGrpSpPr>
        <p:grpSpPr>
          <a:xfrm>
            <a:off x="5301014" y="2780929"/>
            <a:ext cx="350079" cy="285837"/>
            <a:chOff x="3860400" y="3254050"/>
            <a:chExt cx="296175" cy="241825"/>
          </a:xfrm>
        </p:grpSpPr>
        <p:sp>
          <p:nvSpPr>
            <p:cNvPr id="5833" name="Google Shape;5833;p63"/>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63"/>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3"/>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3"/>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3"/>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3"/>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3"/>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63"/>
          <p:cNvGrpSpPr/>
          <p:nvPr/>
        </p:nvGrpSpPr>
        <p:grpSpPr>
          <a:xfrm>
            <a:off x="5300541" y="3196800"/>
            <a:ext cx="351024" cy="350079"/>
            <a:chOff x="3859600" y="3591950"/>
            <a:chExt cx="296975" cy="296175"/>
          </a:xfrm>
        </p:grpSpPr>
        <p:sp>
          <p:nvSpPr>
            <p:cNvPr id="5841" name="Google Shape;5841;p63"/>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3"/>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3"/>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63"/>
          <p:cNvGrpSpPr/>
          <p:nvPr/>
        </p:nvGrpSpPr>
        <p:grpSpPr>
          <a:xfrm>
            <a:off x="5301014" y="3672883"/>
            <a:ext cx="350079" cy="350079"/>
            <a:chOff x="3860400" y="3955025"/>
            <a:chExt cx="296175" cy="296175"/>
          </a:xfrm>
        </p:grpSpPr>
        <p:sp>
          <p:nvSpPr>
            <p:cNvPr id="5845" name="Google Shape;5845;p63"/>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3"/>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3"/>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3"/>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3"/>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0" name="Google Shape;5850;p63"/>
          <p:cNvGrpSpPr/>
          <p:nvPr/>
        </p:nvGrpSpPr>
        <p:grpSpPr>
          <a:xfrm>
            <a:off x="7516230" y="2749281"/>
            <a:ext cx="355664" cy="349133"/>
            <a:chOff x="5716825" y="3235950"/>
            <a:chExt cx="300900" cy="295375"/>
          </a:xfrm>
        </p:grpSpPr>
        <p:sp>
          <p:nvSpPr>
            <p:cNvPr id="5851" name="Google Shape;5851;p63"/>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3"/>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3"/>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3"/>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5" name="Google Shape;5855;p63"/>
          <p:cNvGrpSpPr/>
          <p:nvPr/>
        </p:nvGrpSpPr>
        <p:grpSpPr>
          <a:xfrm>
            <a:off x="7529261" y="3207969"/>
            <a:ext cx="329601" cy="327739"/>
            <a:chOff x="5727850" y="3609275"/>
            <a:chExt cx="278850" cy="277275"/>
          </a:xfrm>
        </p:grpSpPr>
        <p:sp>
          <p:nvSpPr>
            <p:cNvPr id="5856" name="Google Shape;5856;p63"/>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3"/>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3"/>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3"/>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3"/>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1" name="Google Shape;5861;p63"/>
          <p:cNvGrpSpPr/>
          <p:nvPr/>
        </p:nvGrpSpPr>
        <p:grpSpPr>
          <a:xfrm>
            <a:off x="7540446" y="3673356"/>
            <a:ext cx="307231" cy="349133"/>
            <a:chOff x="5736525" y="3963700"/>
            <a:chExt cx="259925" cy="295375"/>
          </a:xfrm>
        </p:grpSpPr>
        <p:sp>
          <p:nvSpPr>
            <p:cNvPr id="5862" name="Google Shape;5862;p63"/>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3"/>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3"/>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3"/>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63"/>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3"/>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3"/>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63"/>
          <p:cNvGrpSpPr/>
          <p:nvPr/>
        </p:nvGrpSpPr>
        <p:grpSpPr>
          <a:xfrm>
            <a:off x="6632026" y="4122683"/>
            <a:ext cx="351024" cy="350079"/>
            <a:chOff x="6553275" y="3604550"/>
            <a:chExt cx="296975" cy="296175"/>
          </a:xfrm>
        </p:grpSpPr>
        <p:sp>
          <p:nvSpPr>
            <p:cNvPr id="5870" name="Google Shape;5870;p63"/>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3"/>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3"/>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3"/>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3"/>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3"/>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6" name="Google Shape;5876;p63"/>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5877" name="Google Shape;5877;p63"/>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81" name="Shape 5881"/>
        <p:cNvGrpSpPr/>
        <p:nvPr/>
      </p:nvGrpSpPr>
      <p:grpSpPr>
        <a:xfrm>
          <a:off x="0" y="0"/>
          <a:ext cx="0" cy="0"/>
          <a:chOff x="0" y="0"/>
          <a:chExt cx="0" cy="0"/>
        </a:xfrm>
      </p:grpSpPr>
      <p:grpSp>
        <p:nvGrpSpPr>
          <p:cNvPr id="5882" name="Google Shape;5882;p64"/>
          <p:cNvGrpSpPr/>
          <p:nvPr/>
        </p:nvGrpSpPr>
        <p:grpSpPr>
          <a:xfrm>
            <a:off x="859032" y="1380546"/>
            <a:ext cx="294401" cy="353645"/>
            <a:chOff x="-35814600" y="3202075"/>
            <a:chExt cx="242625" cy="291450"/>
          </a:xfrm>
        </p:grpSpPr>
        <p:sp>
          <p:nvSpPr>
            <p:cNvPr id="5883" name="Google Shape;5883;p64"/>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4"/>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4"/>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4"/>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4"/>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4"/>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4"/>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0" name="Google Shape;5890;p64"/>
          <p:cNvGrpSpPr/>
          <p:nvPr/>
        </p:nvGrpSpPr>
        <p:grpSpPr>
          <a:xfrm>
            <a:off x="829410" y="1821466"/>
            <a:ext cx="353645" cy="353888"/>
            <a:chOff x="-35839800" y="3561025"/>
            <a:chExt cx="291450" cy="291650"/>
          </a:xfrm>
        </p:grpSpPr>
        <p:sp>
          <p:nvSpPr>
            <p:cNvPr id="5891" name="Google Shape;5891;p64"/>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4"/>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4"/>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4"/>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4"/>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4"/>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4"/>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8" name="Google Shape;5898;p64"/>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9" name="Google Shape;5899;p64"/>
          <p:cNvGrpSpPr/>
          <p:nvPr/>
        </p:nvGrpSpPr>
        <p:grpSpPr>
          <a:xfrm>
            <a:off x="3066955" y="1380546"/>
            <a:ext cx="353645" cy="353645"/>
            <a:chOff x="-34003850" y="3227275"/>
            <a:chExt cx="291450" cy="291450"/>
          </a:xfrm>
        </p:grpSpPr>
        <p:sp>
          <p:nvSpPr>
            <p:cNvPr id="5900" name="Google Shape;5900;p64"/>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4"/>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4"/>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4"/>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4"/>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5" name="Google Shape;5905;p64"/>
          <p:cNvGrpSpPr/>
          <p:nvPr/>
        </p:nvGrpSpPr>
        <p:grpSpPr>
          <a:xfrm>
            <a:off x="3066485" y="1821238"/>
            <a:ext cx="354586" cy="354343"/>
            <a:chOff x="-34004625" y="3585850"/>
            <a:chExt cx="292225" cy="292025"/>
          </a:xfrm>
        </p:grpSpPr>
        <p:sp>
          <p:nvSpPr>
            <p:cNvPr id="5906" name="Google Shape;5906;p64"/>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4"/>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4"/>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4"/>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4"/>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64"/>
          <p:cNvGrpSpPr/>
          <p:nvPr/>
        </p:nvGrpSpPr>
        <p:grpSpPr>
          <a:xfrm>
            <a:off x="3066000" y="2256439"/>
            <a:ext cx="355557" cy="354616"/>
            <a:chOff x="-34005425" y="3945575"/>
            <a:chExt cx="293025" cy="292250"/>
          </a:xfrm>
        </p:grpSpPr>
        <p:sp>
          <p:nvSpPr>
            <p:cNvPr id="5912" name="Google Shape;5912;p64"/>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4"/>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64"/>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64"/>
          <p:cNvGrpSpPr/>
          <p:nvPr/>
        </p:nvGrpSpPr>
        <p:grpSpPr>
          <a:xfrm>
            <a:off x="1713099" y="2729615"/>
            <a:ext cx="358408" cy="355557"/>
            <a:chOff x="-32174975" y="3192625"/>
            <a:chExt cx="295375" cy="293025"/>
          </a:xfrm>
        </p:grpSpPr>
        <p:sp>
          <p:nvSpPr>
            <p:cNvPr id="5916" name="Google Shape;5916;p64"/>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4"/>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4"/>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4"/>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0" name="Google Shape;5920;p64"/>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4"/>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2" name="Google Shape;5922;p64"/>
          <p:cNvGrpSpPr/>
          <p:nvPr/>
        </p:nvGrpSpPr>
        <p:grpSpPr>
          <a:xfrm>
            <a:off x="3952249" y="2730570"/>
            <a:ext cx="354586" cy="353645"/>
            <a:chOff x="-30345325" y="3184750"/>
            <a:chExt cx="292225" cy="291450"/>
          </a:xfrm>
        </p:grpSpPr>
        <p:sp>
          <p:nvSpPr>
            <p:cNvPr id="5923" name="Google Shape;5923;p64"/>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4"/>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4"/>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4"/>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4"/>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8" name="Google Shape;5928;p64"/>
          <p:cNvGrpSpPr/>
          <p:nvPr/>
        </p:nvGrpSpPr>
        <p:grpSpPr>
          <a:xfrm>
            <a:off x="1277001" y="1380546"/>
            <a:ext cx="353645" cy="353645"/>
            <a:chOff x="-35481425" y="3202075"/>
            <a:chExt cx="291450" cy="291450"/>
          </a:xfrm>
        </p:grpSpPr>
        <p:sp>
          <p:nvSpPr>
            <p:cNvPr id="5929" name="Google Shape;5929;p64"/>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4"/>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4"/>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64"/>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64"/>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4"/>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4"/>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64"/>
          <p:cNvGrpSpPr/>
          <p:nvPr/>
        </p:nvGrpSpPr>
        <p:grpSpPr>
          <a:xfrm>
            <a:off x="1276531" y="1822072"/>
            <a:ext cx="354586" cy="352675"/>
            <a:chOff x="-35482200" y="3561225"/>
            <a:chExt cx="292225" cy="290650"/>
          </a:xfrm>
        </p:grpSpPr>
        <p:sp>
          <p:nvSpPr>
            <p:cNvPr id="5937" name="Google Shape;5937;p64"/>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4"/>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4"/>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0" name="Google Shape;5940;p64"/>
          <p:cNvGrpSpPr/>
          <p:nvPr/>
        </p:nvGrpSpPr>
        <p:grpSpPr>
          <a:xfrm>
            <a:off x="1277001" y="2256940"/>
            <a:ext cx="353645" cy="353615"/>
            <a:chOff x="-35481425" y="3919600"/>
            <a:chExt cx="291450" cy="291425"/>
          </a:xfrm>
        </p:grpSpPr>
        <p:sp>
          <p:nvSpPr>
            <p:cNvPr id="5941" name="Google Shape;5941;p64"/>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4"/>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4"/>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64"/>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4"/>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4"/>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4"/>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4"/>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9" name="Google Shape;5949;p64"/>
          <p:cNvGrpSpPr/>
          <p:nvPr/>
        </p:nvGrpSpPr>
        <p:grpSpPr>
          <a:xfrm>
            <a:off x="3512636" y="1381031"/>
            <a:ext cx="357468" cy="352675"/>
            <a:chOff x="-33645475" y="3228075"/>
            <a:chExt cx="294600" cy="290650"/>
          </a:xfrm>
        </p:grpSpPr>
        <p:sp>
          <p:nvSpPr>
            <p:cNvPr id="5950" name="Google Shape;5950;p64"/>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4"/>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4"/>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4"/>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4"/>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64"/>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4"/>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7" name="Google Shape;5957;p64"/>
          <p:cNvGrpSpPr/>
          <p:nvPr/>
        </p:nvGrpSpPr>
        <p:grpSpPr>
          <a:xfrm>
            <a:off x="3513606" y="1821116"/>
            <a:ext cx="355526" cy="354586"/>
            <a:chOff x="-33646250" y="3586425"/>
            <a:chExt cx="293000" cy="292225"/>
          </a:xfrm>
        </p:grpSpPr>
        <p:sp>
          <p:nvSpPr>
            <p:cNvPr id="5958" name="Google Shape;5958;p64"/>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4"/>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0" name="Google Shape;5960;p64"/>
          <p:cNvGrpSpPr/>
          <p:nvPr/>
        </p:nvGrpSpPr>
        <p:grpSpPr>
          <a:xfrm>
            <a:off x="3514076" y="2255969"/>
            <a:ext cx="354586" cy="355557"/>
            <a:chOff x="-33645475" y="3944800"/>
            <a:chExt cx="292225" cy="293025"/>
          </a:xfrm>
        </p:grpSpPr>
        <p:sp>
          <p:nvSpPr>
            <p:cNvPr id="5961" name="Google Shape;5961;p64"/>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4"/>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4"/>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4"/>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4"/>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4"/>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4"/>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4"/>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4"/>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4"/>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64"/>
          <p:cNvGrpSpPr/>
          <p:nvPr/>
        </p:nvGrpSpPr>
        <p:grpSpPr>
          <a:xfrm>
            <a:off x="2167295" y="2729706"/>
            <a:ext cx="352675" cy="355375"/>
            <a:chOff x="-31809525" y="3192625"/>
            <a:chExt cx="290650" cy="292875"/>
          </a:xfrm>
        </p:grpSpPr>
        <p:sp>
          <p:nvSpPr>
            <p:cNvPr id="5972" name="Google Shape;5972;p64"/>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64"/>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4"/>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4"/>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6" name="Google Shape;5976;p64"/>
          <p:cNvGrpSpPr/>
          <p:nvPr/>
        </p:nvGrpSpPr>
        <p:grpSpPr>
          <a:xfrm>
            <a:off x="2166810" y="3200258"/>
            <a:ext cx="353645" cy="355557"/>
            <a:chOff x="-31811100" y="3550975"/>
            <a:chExt cx="291450" cy="293025"/>
          </a:xfrm>
        </p:grpSpPr>
        <p:sp>
          <p:nvSpPr>
            <p:cNvPr id="5977" name="Google Shape;5977;p64"/>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4"/>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4"/>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4"/>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4"/>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64"/>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4"/>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4" name="Google Shape;5984;p64"/>
          <p:cNvGrpSpPr/>
          <p:nvPr/>
        </p:nvGrpSpPr>
        <p:grpSpPr>
          <a:xfrm>
            <a:off x="2160606" y="3664562"/>
            <a:ext cx="366052" cy="356831"/>
            <a:chOff x="-31817400" y="3910025"/>
            <a:chExt cx="301675" cy="294075"/>
          </a:xfrm>
        </p:grpSpPr>
        <p:sp>
          <p:nvSpPr>
            <p:cNvPr id="5985" name="Google Shape;5985;p64"/>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64"/>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64"/>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8" name="Google Shape;5988;p64"/>
          <p:cNvGrpSpPr/>
          <p:nvPr/>
        </p:nvGrpSpPr>
        <p:grpSpPr>
          <a:xfrm>
            <a:off x="3952234" y="3200743"/>
            <a:ext cx="354616" cy="354586"/>
            <a:chOff x="-30354000" y="3569100"/>
            <a:chExt cx="292250" cy="292225"/>
          </a:xfrm>
        </p:grpSpPr>
        <p:sp>
          <p:nvSpPr>
            <p:cNvPr id="5989" name="Google Shape;5989;p64"/>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4"/>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4"/>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4"/>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4"/>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4"/>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5" name="Google Shape;5995;p64"/>
          <p:cNvGrpSpPr/>
          <p:nvPr/>
        </p:nvGrpSpPr>
        <p:grpSpPr>
          <a:xfrm>
            <a:off x="1730812" y="1380546"/>
            <a:ext cx="342148" cy="353645"/>
            <a:chOff x="-35118325" y="3202075"/>
            <a:chExt cx="281975" cy="291450"/>
          </a:xfrm>
        </p:grpSpPr>
        <p:sp>
          <p:nvSpPr>
            <p:cNvPr id="5996" name="Google Shape;5996;p64"/>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4"/>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64"/>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4"/>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64"/>
          <p:cNvGrpSpPr/>
          <p:nvPr/>
        </p:nvGrpSpPr>
        <p:grpSpPr>
          <a:xfrm>
            <a:off x="1724593" y="1821799"/>
            <a:ext cx="354586" cy="353221"/>
            <a:chOff x="-35123050" y="3561225"/>
            <a:chExt cx="292225" cy="291100"/>
          </a:xfrm>
        </p:grpSpPr>
        <p:sp>
          <p:nvSpPr>
            <p:cNvPr id="6001" name="Google Shape;6001;p64"/>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4"/>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3" name="Google Shape;6003;p64"/>
          <p:cNvGrpSpPr/>
          <p:nvPr/>
        </p:nvGrpSpPr>
        <p:grpSpPr>
          <a:xfrm>
            <a:off x="1766652" y="2256940"/>
            <a:ext cx="270467" cy="353615"/>
            <a:chOff x="-35089175" y="3919600"/>
            <a:chExt cx="222900" cy="291425"/>
          </a:xfrm>
        </p:grpSpPr>
        <p:sp>
          <p:nvSpPr>
            <p:cNvPr id="6004" name="Google Shape;6004;p64"/>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4"/>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6" name="Google Shape;6006;p64"/>
          <p:cNvGrpSpPr/>
          <p:nvPr/>
        </p:nvGrpSpPr>
        <p:grpSpPr>
          <a:xfrm>
            <a:off x="3963648" y="1380303"/>
            <a:ext cx="336445" cy="354131"/>
            <a:chOff x="-33277650" y="3226875"/>
            <a:chExt cx="277275" cy="291850"/>
          </a:xfrm>
        </p:grpSpPr>
        <p:sp>
          <p:nvSpPr>
            <p:cNvPr id="6007" name="Google Shape;6007;p64"/>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4"/>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4"/>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64"/>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4"/>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4"/>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4"/>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4" name="Google Shape;6014;p64"/>
          <p:cNvGrpSpPr/>
          <p:nvPr/>
        </p:nvGrpSpPr>
        <p:grpSpPr>
          <a:xfrm>
            <a:off x="3955048" y="1821587"/>
            <a:ext cx="353645" cy="353645"/>
            <a:chOff x="-33286325" y="3586425"/>
            <a:chExt cx="291450" cy="291450"/>
          </a:xfrm>
        </p:grpSpPr>
        <p:sp>
          <p:nvSpPr>
            <p:cNvPr id="6015" name="Google Shape;6015;p64"/>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4"/>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4"/>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4"/>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4"/>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64"/>
          <p:cNvGrpSpPr/>
          <p:nvPr/>
        </p:nvGrpSpPr>
        <p:grpSpPr>
          <a:xfrm>
            <a:off x="3955048" y="2255969"/>
            <a:ext cx="353645" cy="355557"/>
            <a:chOff x="-33286325" y="3944800"/>
            <a:chExt cx="291450" cy="293025"/>
          </a:xfrm>
        </p:grpSpPr>
        <p:sp>
          <p:nvSpPr>
            <p:cNvPr id="6021" name="Google Shape;6021;p64"/>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64"/>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64"/>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4"/>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5" name="Google Shape;6025;p64"/>
          <p:cNvGrpSpPr/>
          <p:nvPr/>
        </p:nvGrpSpPr>
        <p:grpSpPr>
          <a:xfrm>
            <a:off x="2613445" y="2729129"/>
            <a:ext cx="353645" cy="356527"/>
            <a:chOff x="-31452725" y="3191825"/>
            <a:chExt cx="291450" cy="293825"/>
          </a:xfrm>
        </p:grpSpPr>
        <p:sp>
          <p:nvSpPr>
            <p:cNvPr id="6026" name="Google Shape;6026;p64"/>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4"/>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4"/>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4"/>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0" name="Google Shape;6030;p64"/>
          <p:cNvGrpSpPr/>
          <p:nvPr/>
        </p:nvGrpSpPr>
        <p:grpSpPr>
          <a:xfrm>
            <a:off x="2612975" y="3200744"/>
            <a:ext cx="354586" cy="354586"/>
            <a:chOff x="-31452725" y="3551775"/>
            <a:chExt cx="292225" cy="292225"/>
          </a:xfrm>
        </p:grpSpPr>
        <p:sp>
          <p:nvSpPr>
            <p:cNvPr id="6031" name="Google Shape;6031;p64"/>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64"/>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4"/>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4"/>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64"/>
          <p:cNvGrpSpPr/>
          <p:nvPr/>
        </p:nvGrpSpPr>
        <p:grpSpPr>
          <a:xfrm>
            <a:off x="2611534" y="3664729"/>
            <a:ext cx="357468" cy="356497"/>
            <a:chOff x="-31455100" y="3909350"/>
            <a:chExt cx="294600" cy="293800"/>
          </a:xfrm>
        </p:grpSpPr>
        <p:sp>
          <p:nvSpPr>
            <p:cNvPr id="6036" name="Google Shape;6036;p64"/>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4"/>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8" name="Google Shape;6038;p64"/>
          <p:cNvGrpSpPr/>
          <p:nvPr/>
        </p:nvGrpSpPr>
        <p:grpSpPr>
          <a:xfrm>
            <a:off x="3952719" y="3665684"/>
            <a:ext cx="353645" cy="354586"/>
            <a:chOff x="-30345325" y="3918800"/>
            <a:chExt cx="291450" cy="292225"/>
          </a:xfrm>
        </p:grpSpPr>
        <p:sp>
          <p:nvSpPr>
            <p:cNvPr id="6039" name="Google Shape;6039;p64"/>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4"/>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4"/>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4"/>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4"/>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4" name="Google Shape;6044;p64"/>
          <p:cNvGrpSpPr/>
          <p:nvPr/>
        </p:nvGrpSpPr>
        <p:grpSpPr>
          <a:xfrm>
            <a:off x="2172184" y="1821587"/>
            <a:ext cx="353645" cy="353645"/>
            <a:chOff x="-34763900" y="3561225"/>
            <a:chExt cx="291450" cy="291450"/>
          </a:xfrm>
        </p:grpSpPr>
        <p:sp>
          <p:nvSpPr>
            <p:cNvPr id="6045" name="Google Shape;6045;p64"/>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4"/>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4"/>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8" name="Google Shape;6048;p64"/>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9" name="Google Shape;6049;p64"/>
          <p:cNvGrpSpPr/>
          <p:nvPr/>
        </p:nvGrpSpPr>
        <p:grpSpPr>
          <a:xfrm>
            <a:off x="827081" y="2730099"/>
            <a:ext cx="354586" cy="354586"/>
            <a:chOff x="-32927950" y="3227275"/>
            <a:chExt cx="292225" cy="292225"/>
          </a:xfrm>
        </p:grpSpPr>
        <p:sp>
          <p:nvSpPr>
            <p:cNvPr id="6050" name="Google Shape;6050;p64"/>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4"/>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4"/>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4"/>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4"/>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64"/>
          <p:cNvGrpSpPr/>
          <p:nvPr/>
        </p:nvGrpSpPr>
        <p:grpSpPr>
          <a:xfrm>
            <a:off x="826596" y="3201213"/>
            <a:ext cx="355557" cy="353645"/>
            <a:chOff x="-32927950" y="3586425"/>
            <a:chExt cx="293025" cy="291450"/>
          </a:xfrm>
        </p:grpSpPr>
        <p:sp>
          <p:nvSpPr>
            <p:cNvPr id="6056" name="Google Shape;6056;p64"/>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4"/>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4"/>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4"/>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4"/>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64"/>
          <p:cNvGrpSpPr/>
          <p:nvPr/>
        </p:nvGrpSpPr>
        <p:grpSpPr>
          <a:xfrm>
            <a:off x="827081" y="3665198"/>
            <a:ext cx="354586" cy="355557"/>
            <a:chOff x="-32927950" y="3944800"/>
            <a:chExt cx="292225" cy="293025"/>
          </a:xfrm>
        </p:grpSpPr>
        <p:sp>
          <p:nvSpPr>
            <p:cNvPr id="6062" name="Google Shape;6062;p64"/>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4"/>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4"/>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4"/>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4"/>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64"/>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64"/>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4"/>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4"/>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1" name="Google Shape;6071;p64"/>
          <p:cNvGrpSpPr/>
          <p:nvPr/>
        </p:nvGrpSpPr>
        <p:grpSpPr>
          <a:xfrm>
            <a:off x="3055873" y="2730449"/>
            <a:ext cx="354586" cy="353888"/>
            <a:chOff x="-31094350" y="3194000"/>
            <a:chExt cx="292225" cy="291650"/>
          </a:xfrm>
        </p:grpSpPr>
        <p:sp>
          <p:nvSpPr>
            <p:cNvPr id="6072" name="Google Shape;6072;p64"/>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4"/>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64"/>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64"/>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4"/>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4"/>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4"/>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4"/>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0" name="Google Shape;6080;p64"/>
          <p:cNvGrpSpPr/>
          <p:nvPr/>
        </p:nvGrpSpPr>
        <p:grpSpPr>
          <a:xfrm>
            <a:off x="3056343" y="3200941"/>
            <a:ext cx="353645" cy="354191"/>
            <a:chOff x="-31093575" y="3552550"/>
            <a:chExt cx="291450" cy="291900"/>
          </a:xfrm>
        </p:grpSpPr>
        <p:sp>
          <p:nvSpPr>
            <p:cNvPr id="6081" name="Google Shape;6081;p64"/>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4"/>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4"/>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4"/>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5" name="Google Shape;6085;p64"/>
          <p:cNvGrpSpPr/>
          <p:nvPr/>
        </p:nvGrpSpPr>
        <p:grpSpPr>
          <a:xfrm>
            <a:off x="2182711" y="1380546"/>
            <a:ext cx="332593" cy="353645"/>
            <a:chOff x="-34755225" y="3202075"/>
            <a:chExt cx="274100" cy="291450"/>
          </a:xfrm>
        </p:grpSpPr>
        <p:sp>
          <p:nvSpPr>
            <p:cNvPr id="6086" name="Google Shape;6086;p64"/>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64"/>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4"/>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4"/>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4"/>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4"/>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4"/>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3" name="Google Shape;6093;p64"/>
          <p:cNvGrpSpPr/>
          <p:nvPr/>
        </p:nvGrpSpPr>
        <p:grpSpPr>
          <a:xfrm>
            <a:off x="3056343" y="3666169"/>
            <a:ext cx="353645" cy="353615"/>
            <a:chOff x="-31093575" y="3911725"/>
            <a:chExt cx="291450" cy="291425"/>
          </a:xfrm>
        </p:grpSpPr>
        <p:sp>
          <p:nvSpPr>
            <p:cNvPr id="6094" name="Google Shape;6094;p64"/>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4"/>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6" name="Google Shape;6096;p64"/>
          <p:cNvGrpSpPr/>
          <p:nvPr/>
        </p:nvGrpSpPr>
        <p:grpSpPr>
          <a:xfrm>
            <a:off x="2165773" y="4123136"/>
            <a:ext cx="356497" cy="354586"/>
            <a:chOff x="-29946000" y="3183175"/>
            <a:chExt cx="293800" cy="292225"/>
          </a:xfrm>
        </p:grpSpPr>
        <p:sp>
          <p:nvSpPr>
            <p:cNvPr id="6097" name="Google Shape;6097;p64"/>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64"/>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64"/>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4"/>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4"/>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4"/>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64"/>
          <p:cNvGrpSpPr/>
          <p:nvPr/>
        </p:nvGrpSpPr>
        <p:grpSpPr>
          <a:xfrm>
            <a:off x="2610305" y="1380289"/>
            <a:ext cx="358408" cy="354161"/>
            <a:chOff x="-34408675" y="3202075"/>
            <a:chExt cx="295375" cy="291875"/>
          </a:xfrm>
        </p:grpSpPr>
        <p:sp>
          <p:nvSpPr>
            <p:cNvPr id="6104" name="Google Shape;6104;p64"/>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4"/>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4"/>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4"/>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64"/>
          <p:cNvGrpSpPr/>
          <p:nvPr/>
        </p:nvGrpSpPr>
        <p:grpSpPr>
          <a:xfrm>
            <a:off x="2612216" y="1820283"/>
            <a:ext cx="354586" cy="356254"/>
            <a:chOff x="-34405525" y="3558075"/>
            <a:chExt cx="292225" cy="293600"/>
          </a:xfrm>
        </p:grpSpPr>
        <p:sp>
          <p:nvSpPr>
            <p:cNvPr id="6109" name="Google Shape;6109;p64"/>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4"/>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4"/>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2" name="Google Shape;6112;p64"/>
          <p:cNvGrpSpPr/>
          <p:nvPr/>
        </p:nvGrpSpPr>
        <p:grpSpPr>
          <a:xfrm>
            <a:off x="2611730" y="2256940"/>
            <a:ext cx="355557" cy="353615"/>
            <a:chOff x="-34406325" y="3919600"/>
            <a:chExt cx="293025" cy="291425"/>
          </a:xfrm>
        </p:grpSpPr>
        <p:sp>
          <p:nvSpPr>
            <p:cNvPr id="6113" name="Google Shape;6113;p64"/>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4"/>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4"/>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4"/>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4"/>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4"/>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64"/>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0" name="Google Shape;6120;p64"/>
          <p:cNvGrpSpPr/>
          <p:nvPr/>
        </p:nvGrpSpPr>
        <p:grpSpPr>
          <a:xfrm>
            <a:off x="1275628" y="2736303"/>
            <a:ext cx="353645" cy="342179"/>
            <a:chOff x="-32568800" y="3232000"/>
            <a:chExt cx="291450" cy="282000"/>
          </a:xfrm>
        </p:grpSpPr>
        <p:sp>
          <p:nvSpPr>
            <p:cNvPr id="6121" name="Google Shape;6121;p64"/>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4"/>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3" name="Google Shape;6123;p64"/>
          <p:cNvGrpSpPr/>
          <p:nvPr/>
        </p:nvGrpSpPr>
        <p:grpSpPr>
          <a:xfrm>
            <a:off x="1275158" y="3201213"/>
            <a:ext cx="354586" cy="353645"/>
            <a:chOff x="-32569575" y="3586425"/>
            <a:chExt cx="292225" cy="291450"/>
          </a:xfrm>
        </p:grpSpPr>
        <p:sp>
          <p:nvSpPr>
            <p:cNvPr id="6124" name="Google Shape;6124;p64"/>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4"/>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6" name="Google Shape;6126;p64"/>
          <p:cNvGrpSpPr/>
          <p:nvPr/>
        </p:nvGrpSpPr>
        <p:grpSpPr>
          <a:xfrm>
            <a:off x="1266073" y="3665805"/>
            <a:ext cx="372756" cy="354343"/>
            <a:chOff x="-32576675" y="3944600"/>
            <a:chExt cx="307200" cy="292025"/>
          </a:xfrm>
        </p:grpSpPr>
        <p:sp>
          <p:nvSpPr>
            <p:cNvPr id="6127" name="Google Shape;6127;p64"/>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4"/>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9" name="Google Shape;6129;p64"/>
          <p:cNvGrpSpPr/>
          <p:nvPr/>
        </p:nvGrpSpPr>
        <p:grpSpPr>
          <a:xfrm>
            <a:off x="3511040" y="2730100"/>
            <a:ext cx="354586" cy="354586"/>
            <a:chOff x="-30735200" y="3192625"/>
            <a:chExt cx="292225" cy="292225"/>
          </a:xfrm>
        </p:grpSpPr>
        <p:sp>
          <p:nvSpPr>
            <p:cNvPr id="6130" name="Google Shape;6130;p64"/>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4"/>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4"/>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4"/>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4"/>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4"/>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4"/>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7" name="Google Shape;6137;p64"/>
          <p:cNvGrpSpPr/>
          <p:nvPr/>
        </p:nvGrpSpPr>
        <p:grpSpPr>
          <a:xfrm>
            <a:off x="3511040" y="3201532"/>
            <a:ext cx="354586" cy="353008"/>
            <a:chOff x="-30735200" y="3552550"/>
            <a:chExt cx="292225" cy="290925"/>
          </a:xfrm>
        </p:grpSpPr>
        <p:sp>
          <p:nvSpPr>
            <p:cNvPr id="6138" name="Google Shape;6138;p64"/>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4"/>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64"/>
          <p:cNvGrpSpPr/>
          <p:nvPr/>
        </p:nvGrpSpPr>
        <p:grpSpPr>
          <a:xfrm>
            <a:off x="3511040" y="3666154"/>
            <a:ext cx="354586" cy="353645"/>
            <a:chOff x="-30735200" y="3910925"/>
            <a:chExt cx="292225" cy="291450"/>
          </a:xfrm>
        </p:grpSpPr>
        <p:sp>
          <p:nvSpPr>
            <p:cNvPr id="6141" name="Google Shape;6141;p64"/>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4"/>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3" name="Google Shape;6143;p64"/>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4" name="Google Shape;6144;p64"/>
          <p:cNvGrpSpPr/>
          <p:nvPr/>
        </p:nvGrpSpPr>
        <p:grpSpPr>
          <a:xfrm>
            <a:off x="4864547" y="1375808"/>
            <a:ext cx="358971" cy="359224"/>
            <a:chOff x="-57956275" y="3197925"/>
            <a:chExt cx="319000" cy="319225"/>
          </a:xfrm>
        </p:grpSpPr>
        <p:sp>
          <p:nvSpPr>
            <p:cNvPr id="6145" name="Google Shape;6145;p64"/>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4"/>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4"/>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4"/>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64"/>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64"/>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4"/>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2" name="Google Shape;6152;p64"/>
          <p:cNvGrpSpPr/>
          <p:nvPr/>
        </p:nvGrpSpPr>
        <p:grpSpPr>
          <a:xfrm>
            <a:off x="4886701" y="1832234"/>
            <a:ext cx="314662" cy="358971"/>
            <a:chOff x="-57940525" y="3590375"/>
            <a:chExt cx="279625" cy="319000"/>
          </a:xfrm>
        </p:grpSpPr>
        <p:sp>
          <p:nvSpPr>
            <p:cNvPr id="6153" name="Google Shape;6153;p64"/>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4"/>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4"/>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4"/>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4"/>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8" name="Google Shape;6158;p64"/>
          <p:cNvGrpSpPr/>
          <p:nvPr/>
        </p:nvGrpSpPr>
        <p:grpSpPr>
          <a:xfrm>
            <a:off x="4857582" y="2273605"/>
            <a:ext cx="358099" cy="358999"/>
            <a:chOff x="-57959425" y="3982600"/>
            <a:chExt cx="318225" cy="319025"/>
          </a:xfrm>
        </p:grpSpPr>
        <p:sp>
          <p:nvSpPr>
            <p:cNvPr id="6159" name="Google Shape;6159;p64"/>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4"/>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4"/>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4"/>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64"/>
          <p:cNvGrpSpPr/>
          <p:nvPr/>
        </p:nvGrpSpPr>
        <p:grpSpPr>
          <a:xfrm>
            <a:off x="7057749" y="1376934"/>
            <a:ext cx="357226" cy="357226"/>
            <a:chOff x="-55987225" y="3198925"/>
            <a:chExt cx="317450" cy="317450"/>
          </a:xfrm>
        </p:grpSpPr>
        <p:sp>
          <p:nvSpPr>
            <p:cNvPr id="6164" name="Google Shape;6164;p64"/>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4"/>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4"/>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4"/>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8" name="Google Shape;6168;p64"/>
          <p:cNvGrpSpPr/>
          <p:nvPr/>
        </p:nvGrpSpPr>
        <p:grpSpPr>
          <a:xfrm>
            <a:off x="7057749" y="1832965"/>
            <a:ext cx="357226" cy="357367"/>
            <a:chOff x="-55987225" y="3591025"/>
            <a:chExt cx="317450" cy="317575"/>
          </a:xfrm>
        </p:grpSpPr>
        <p:sp>
          <p:nvSpPr>
            <p:cNvPr id="6169" name="Google Shape;6169;p64"/>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4"/>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4"/>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4"/>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4"/>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4" name="Google Shape;6174;p64"/>
          <p:cNvGrpSpPr/>
          <p:nvPr/>
        </p:nvGrpSpPr>
        <p:grpSpPr>
          <a:xfrm>
            <a:off x="7071665" y="2273605"/>
            <a:ext cx="358999" cy="358999"/>
            <a:chOff x="-55988800" y="3982600"/>
            <a:chExt cx="319025" cy="319025"/>
          </a:xfrm>
        </p:grpSpPr>
        <p:sp>
          <p:nvSpPr>
            <p:cNvPr id="6175" name="Google Shape;6175;p64"/>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64"/>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4"/>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4"/>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4"/>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0" name="Google Shape;6180;p64"/>
          <p:cNvGrpSpPr/>
          <p:nvPr/>
        </p:nvGrpSpPr>
        <p:grpSpPr>
          <a:xfrm>
            <a:off x="5730184" y="2731562"/>
            <a:ext cx="356326" cy="358971"/>
            <a:chOff x="-54026025" y="3192625"/>
            <a:chExt cx="316650" cy="319000"/>
          </a:xfrm>
        </p:grpSpPr>
        <p:sp>
          <p:nvSpPr>
            <p:cNvPr id="6181" name="Google Shape;6181;p64"/>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4"/>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4"/>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4"/>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4"/>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4"/>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4"/>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4"/>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64"/>
          <p:cNvGrpSpPr/>
          <p:nvPr/>
        </p:nvGrpSpPr>
        <p:grpSpPr>
          <a:xfrm>
            <a:off x="5750130" y="3202536"/>
            <a:ext cx="316434" cy="358099"/>
            <a:chOff x="-54007925" y="3584850"/>
            <a:chExt cx="281200" cy="318225"/>
          </a:xfrm>
        </p:grpSpPr>
        <p:sp>
          <p:nvSpPr>
            <p:cNvPr id="6190" name="Google Shape;6190;p64"/>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4"/>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4"/>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4"/>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4"/>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4"/>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64"/>
          <p:cNvGrpSpPr/>
          <p:nvPr/>
        </p:nvGrpSpPr>
        <p:grpSpPr>
          <a:xfrm>
            <a:off x="5750130" y="3664421"/>
            <a:ext cx="316434" cy="358914"/>
            <a:chOff x="-54007925" y="3975575"/>
            <a:chExt cx="281200" cy="318950"/>
          </a:xfrm>
        </p:grpSpPr>
        <p:sp>
          <p:nvSpPr>
            <p:cNvPr id="6197" name="Google Shape;6197;p64"/>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4"/>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4"/>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4"/>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1" name="Google Shape;6201;p64"/>
          <p:cNvGrpSpPr/>
          <p:nvPr/>
        </p:nvGrpSpPr>
        <p:grpSpPr>
          <a:xfrm>
            <a:off x="7984996" y="2748891"/>
            <a:ext cx="274770" cy="358492"/>
            <a:chOff x="-52005775" y="3208025"/>
            <a:chExt cx="244175" cy="318575"/>
          </a:xfrm>
        </p:grpSpPr>
        <p:sp>
          <p:nvSpPr>
            <p:cNvPr id="6202" name="Google Shape;6202;p64"/>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4"/>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4"/>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4"/>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4"/>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4"/>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4"/>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4"/>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4"/>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4"/>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4"/>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64"/>
          <p:cNvGrpSpPr/>
          <p:nvPr/>
        </p:nvGrpSpPr>
        <p:grpSpPr>
          <a:xfrm>
            <a:off x="5291462" y="1376934"/>
            <a:ext cx="358099" cy="358099"/>
            <a:chOff x="-57568775" y="3198925"/>
            <a:chExt cx="318225" cy="318225"/>
          </a:xfrm>
        </p:grpSpPr>
        <p:sp>
          <p:nvSpPr>
            <p:cNvPr id="6214" name="Google Shape;6214;p64"/>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4"/>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4"/>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4"/>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4"/>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4"/>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0" name="Google Shape;6220;p64"/>
          <p:cNvGrpSpPr/>
          <p:nvPr/>
        </p:nvGrpSpPr>
        <p:grpSpPr>
          <a:xfrm>
            <a:off x="5313181" y="1832234"/>
            <a:ext cx="314662" cy="358099"/>
            <a:chOff x="-57549075" y="3590375"/>
            <a:chExt cx="279625" cy="318225"/>
          </a:xfrm>
        </p:grpSpPr>
        <p:sp>
          <p:nvSpPr>
            <p:cNvPr id="6221" name="Google Shape;6221;p64"/>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4"/>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4"/>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4"/>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5" name="Google Shape;6225;p64"/>
          <p:cNvGrpSpPr/>
          <p:nvPr/>
        </p:nvGrpSpPr>
        <p:grpSpPr>
          <a:xfrm>
            <a:off x="5305378" y="2273605"/>
            <a:ext cx="359871" cy="359871"/>
            <a:chOff x="-57570350" y="3982600"/>
            <a:chExt cx="319800" cy="319800"/>
          </a:xfrm>
        </p:grpSpPr>
        <p:sp>
          <p:nvSpPr>
            <p:cNvPr id="6226" name="Google Shape;6226;p64"/>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4"/>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4"/>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4"/>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64"/>
          <p:cNvGrpSpPr/>
          <p:nvPr/>
        </p:nvGrpSpPr>
        <p:grpSpPr>
          <a:xfrm>
            <a:off x="7520416" y="1376033"/>
            <a:ext cx="314662" cy="358999"/>
            <a:chOff x="-55576850" y="3198125"/>
            <a:chExt cx="279625" cy="319025"/>
          </a:xfrm>
        </p:grpSpPr>
        <p:sp>
          <p:nvSpPr>
            <p:cNvPr id="6231" name="Google Shape;6231;p64"/>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4"/>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4"/>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4"/>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64"/>
          <p:cNvGrpSpPr/>
          <p:nvPr/>
        </p:nvGrpSpPr>
        <p:grpSpPr>
          <a:xfrm>
            <a:off x="7497812" y="1832009"/>
            <a:ext cx="359871" cy="358324"/>
            <a:chOff x="-55596550" y="3590175"/>
            <a:chExt cx="319800" cy="318425"/>
          </a:xfrm>
        </p:grpSpPr>
        <p:sp>
          <p:nvSpPr>
            <p:cNvPr id="6236" name="Google Shape;6236;p64"/>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4"/>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4"/>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4"/>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0" name="Google Shape;6240;p64"/>
          <p:cNvGrpSpPr/>
          <p:nvPr/>
        </p:nvGrpSpPr>
        <p:grpSpPr>
          <a:xfrm>
            <a:off x="7513049" y="2273351"/>
            <a:ext cx="358999" cy="359252"/>
            <a:chOff x="-55595775" y="3982375"/>
            <a:chExt cx="319025" cy="319250"/>
          </a:xfrm>
        </p:grpSpPr>
        <p:sp>
          <p:nvSpPr>
            <p:cNvPr id="6241" name="Google Shape;6241;p64"/>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4"/>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4"/>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4"/>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4"/>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4"/>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64"/>
          <p:cNvGrpSpPr/>
          <p:nvPr/>
        </p:nvGrpSpPr>
        <p:grpSpPr>
          <a:xfrm>
            <a:off x="6170232" y="2731562"/>
            <a:ext cx="358999" cy="358099"/>
            <a:chOff x="-53635375" y="3192625"/>
            <a:chExt cx="319025" cy="318225"/>
          </a:xfrm>
        </p:grpSpPr>
        <p:sp>
          <p:nvSpPr>
            <p:cNvPr id="6248" name="Google Shape;6248;p64"/>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4"/>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4"/>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64"/>
          <p:cNvGrpSpPr/>
          <p:nvPr/>
        </p:nvGrpSpPr>
        <p:grpSpPr>
          <a:xfrm>
            <a:off x="6192401" y="3202536"/>
            <a:ext cx="314662" cy="358999"/>
            <a:chOff x="-53615675" y="3584850"/>
            <a:chExt cx="279625" cy="319025"/>
          </a:xfrm>
        </p:grpSpPr>
        <p:sp>
          <p:nvSpPr>
            <p:cNvPr id="6252" name="Google Shape;6252;p64"/>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4"/>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4"/>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5" name="Google Shape;6255;p64"/>
          <p:cNvGrpSpPr/>
          <p:nvPr/>
        </p:nvGrpSpPr>
        <p:grpSpPr>
          <a:xfrm>
            <a:off x="6170246" y="3665461"/>
            <a:ext cx="358971" cy="357874"/>
            <a:chOff x="-53634575" y="3976500"/>
            <a:chExt cx="319000" cy="318025"/>
          </a:xfrm>
        </p:grpSpPr>
        <p:sp>
          <p:nvSpPr>
            <p:cNvPr id="6256" name="Google Shape;6256;p64"/>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4"/>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4"/>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4"/>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4"/>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4"/>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4"/>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4"/>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4" name="Google Shape;6264;p64"/>
          <p:cNvGrpSpPr/>
          <p:nvPr/>
        </p:nvGrpSpPr>
        <p:grpSpPr>
          <a:xfrm>
            <a:off x="7965050" y="3208415"/>
            <a:ext cx="314662" cy="358436"/>
            <a:chOff x="-52023900" y="3590075"/>
            <a:chExt cx="279625" cy="318525"/>
          </a:xfrm>
        </p:grpSpPr>
        <p:sp>
          <p:nvSpPr>
            <p:cNvPr id="6265" name="Google Shape;6265;p64"/>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4"/>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4"/>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4"/>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4"/>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4"/>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4"/>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64"/>
          <p:cNvGrpSpPr/>
          <p:nvPr/>
        </p:nvGrpSpPr>
        <p:grpSpPr>
          <a:xfrm>
            <a:off x="5728292" y="1376934"/>
            <a:ext cx="358971" cy="358971"/>
            <a:chOff x="-57173375" y="3198925"/>
            <a:chExt cx="319000" cy="319000"/>
          </a:xfrm>
        </p:grpSpPr>
        <p:sp>
          <p:nvSpPr>
            <p:cNvPr id="6273" name="Google Shape;6273;p64"/>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4"/>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4"/>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4"/>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64"/>
          <p:cNvGrpSpPr/>
          <p:nvPr/>
        </p:nvGrpSpPr>
        <p:grpSpPr>
          <a:xfrm>
            <a:off x="5729178" y="1854374"/>
            <a:ext cx="357198" cy="314690"/>
            <a:chOff x="-57176525" y="3610050"/>
            <a:chExt cx="317425" cy="279650"/>
          </a:xfrm>
        </p:grpSpPr>
        <p:sp>
          <p:nvSpPr>
            <p:cNvPr id="6278" name="Google Shape;6278;p64"/>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4"/>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4"/>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4"/>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4"/>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64"/>
          <p:cNvGrpSpPr/>
          <p:nvPr/>
        </p:nvGrpSpPr>
        <p:grpSpPr>
          <a:xfrm>
            <a:off x="7939633" y="1376934"/>
            <a:ext cx="358099" cy="356326"/>
            <a:chOff x="-55202750" y="3198925"/>
            <a:chExt cx="318225" cy="316650"/>
          </a:xfrm>
        </p:grpSpPr>
        <p:sp>
          <p:nvSpPr>
            <p:cNvPr id="6284" name="Google Shape;6284;p64"/>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4"/>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6" name="Google Shape;6286;p64"/>
          <p:cNvGrpSpPr/>
          <p:nvPr/>
        </p:nvGrpSpPr>
        <p:grpSpPr>
          <a:xfrm>
            <a:off x="7950267" y="1832234"/>
            <a:ext cx="336830" cy="358099"/>
            <a:chOff x="-55194875" y="3590375"/>
            <a:chExt cx="299325" cy="318225"/>
          </a:xfrm>
        </p:grpSpPr>
        <p:sp>
          <p:nvSpPr>
            <p:cNvPr id="6287" name="Google Shape;6287;p64"/>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4"/>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4"/>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4"/>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4"/>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64"/>
          <p:cNvGrpSpPr/>
          <p:nvPr/>
        </p:nvGrpSpPr>
        <p:grpSpPr>
          <a:xfrm>
            <a:off x="7954884" y="2274505"/>
            <a:ext cx="357198" cy="357198"/>
            <a:chOff x="-55203525" y="3983400"/>
            <a:chExt cx="317425" cy="317425"/>
          </a:xfrm>
        </p:grpSpPr>
        <p:sp>
          <p:nvSpPr>
            <p:cNvPr id="6293" name="Google Shape;6293;p64"/>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4"/>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4"/>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6" name="Google Shape;6296;p64"/>
          <p:cNvGrpSpPr/>
          <p:nvPr/>
        </p:nvGrpSpPr>
        <p:grpSpPr>
          <a:xfrm>
            <a:off x="6621365" y="2731562"/>
            <a:ext cx="335930" cy="358971"/>
            <a:chOff x="-53232900" y="3192625"/>
            <a:chExt cx="298525" cy="319000"/>
          </a:xfrm>
        </p:grpSpPr>
        <p:sp>
          <p:nvSpPr>
            <p:cNvPr id="6297" name="Google Shape;6297;p64"/>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4"/>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4"/>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4"/>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4"/>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4"/>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4"/>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4"/>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64"/>
          <p:cNvGrpSpPr/>
          <p:nvPr/>
        </p:nvGrpSpPr>
        <p:grpSpPr>
          <a:xfrm>
            <a:off x="6610731" y="3202536"/>
            <a:ext cx="357198" cy="356326"/>
            <a:chOff x="-53242350" y="3584850"/>
            <a:chExt cx="317425" cy="316650"/>
          </a:xfrm>
        </p:grpSpPr>
        <p:sp>
          <p:nvSpPr>
            <p:cNvPr id="6306" name="Google Shape;6306;p64"/>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4"/>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64"/>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4"/>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4"/>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64"/>
          <p:cNvGrpSpPr/>
          <p:nvPr/>
        </p:nvGrpSpPr>
        <p:grpSpPr>
          <a:xfrm>
            <a:off x="6631999" y="3665236"/>
            <a:ext cx="314662" cy="358999"/>
            <a:chOff x="-53224225" y="3976300"/>
            <a:chExt cx="279625" cy="319025"/>
          </a:xfrm>
        </p:grpSpPr>
        <p:sp>
          <p:nvSpPr>
            <p:cNvPr id="6312" name="Google Shape;6312;p64"/>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4"/>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4"/>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4"/>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4"/>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64"/>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4"/>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64"/>
          <p:cNvGrpSpPr/>
          <p:nvPr/>
        </p:nvGrpSpPr>
        <p:grpSpPr>
          <a:xfrm>
            <a:off x="7942896" y="3672917"/>
            <a:ext cx="358971" cy="358408"/>
            <a:chOff x="-52043575" y="3983125"/>
            <a:chExt cx="319000" cy="318500"/>
          </a:xfrm>
        </p:grpSpPr>
        <p:sp>
          <p:nvSpPr>
            <p:cNvPr id="6320" name="Google Shape;6320;p64"/>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4"/>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4"/>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4"/>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4"/>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4"/>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4"/>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4"/>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4"/>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9" name="Google Shape;6329;p64"/>
          <p:cNvGrpSpPr/>
          <p:nvPr/>
        </p:nvGrpSpPr>
        <p:grpSpPr>
          <a:xfrm>
            <a:off x="6196836" y="1376934"/>
            <a:ext cx="314662" cy="358971"/>
            <a:chOff x="-56766175" y="3198925"/>
            <a:chExt cx="279625" cy="319000"/>
          </a:xfrm>
        </p:grpSpPr>
        <p:sp>
          <p:nvSpPr>
            <p:cNvPr id="6330" name="Google Shape;6330;p64"/>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4"/>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4"/>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4"/>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4"/>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4"/>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4"/>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64"/>
          <p:cNvGrpSpPr/>
          <p:nvPr/>
        </p:nvGrpSpPr>
        <p:grpSpPr>
          <a:xfrm>
            <a:off x="6195950" y="1832234"/>
            <a:ext cx="316434" cy="358099"/>
            <a:chOff x="-56766175" y="3590375"/>
            <a:chExt cx="281200" cy="318225"/>
          </a:xfrm>
        </p:grpSpPr>
        <p:sp>
          <p:nvSpPr>
            <p:cNvPr id="6338" name="Google Shape;6338;p64"/>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4"/>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4"/>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4"/>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64"/>
          <p:cNvGrpSpPr/>
          <p:nvPr/>
        </p:nvGrpSpPr>
        <p:grpSpPr>
          <a:xfrm>
            <a:off x="6232906" y="2273605"/>
            <a:ext cx="272126" cy="358099"/>
            <a:chOff x="-56747275" y="3982600"/>
            <a:chExt cx="241825" cy="318225"/>
          </a:xfrm>
        </p:grpSpPr>
        <p:sp>
          <p:nvSpPr>
            <p:cNvPr id="6343" name="Google Shape;6343;p64"/>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4"/>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4"/>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4"/>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4"/>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4"/>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4"/>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64"/>
          <p:cNvGrpSpPr/>
          <p:nvPr/>
        </p:nvGrpSpPr>
        <p:grpSpPr>
          <a:xfrm>
            <a:off x="4840657" y="3215842"/>
            <a:ext cx="358999" cy="342991"/>
            <a:chOff x="-54812875" y="3596675"/>
            <a:chExt cx="319025" cy="304800"/>
          </a:xfrm>
        </p:grpSpPr>
        <p:sp>
          <p:nvSpPr>
            <p:cNvPr id="6351" name="Google Shape;6351;p64"/>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4"/>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4"/>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4"/>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4"/>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4"/>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4"/>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8" name="Google Shape;6358;p64"/>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4"/>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0" name="Google Shape;6360;p64"/>
          <p:cNvGrpSpPr/>
          <p:nvPr/>
        </p:nvGrpSpPr>
        <p:grpSpPr>
          <a:xfrm>
            <a:off x="4862826" y="3672326"/>
            <a:ext cx="314662" cy="358099"/>
            <a:chOff x="-54793175" y="3982600"/>
            <a:chExt cx="279625" cy="318225"/>
          </a:xfrm>
        </p:grpSpPr>
        <p:sp>
          <p:nvSpPr>
            <p:cNvPr id="6361" name="Google Shape;6361;p64"/>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4"/>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4"/>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4"/>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4"/>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4"/>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4"/>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64"/>
          <p:cNvGrpSpPr/>
          <p:nvPr/>
        </p:nvGrpSpPr>
        <p:grpSpPr>
          <a:xfrm>
            <a:off x="7074284" y="2731562"/>
            <a:ext cx="314662" cy="358099"/>
            <a:chOff x="-52832000" y="3192625"/>
            <a:chExt cx="279625" cy="318225"/>
          </a:xfrm>
        </p:grpSpPr>
        <p:sp>
          <p:nvSpPr>
            <p:cNvPr id="6369" name="Google Shape;6369;p64"/>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4"/>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4"/>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4"/>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4"/>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4"/>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4"/>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4"/>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7" name="Google Shape;6377;p64"/>
          <p:cNvGrpSpPr/>
          <p:nvPr/>
        </p:nvGrpSpPr>
        <p:grpSpPr>
          <a:xfrm>
            <a:off x="5760817" y="2272929"/>
            <a:ext cx="323524" cy="358774"/>
            <a:chOff x="-57162350" y="3982000"/>
            <a:chExt cx="287500" cy="318825"/>
          </a:xfrm>
        </p:grpSpPr>
        <p:sp>
          <p:nvSpPr>
            <p:cNvPr id="6378" name="Google Shape;6378;p64"/>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4"/>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4"/>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4"/>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64"/>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4"/>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4"/>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4"/>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64"/>
          <p:cNvGrpSpPr/>
          <p:nvPr/>
        </p:nvGrpSpPr>
        <p:grpSpPr>
          <a:xfrm>
            <a:off x="7052130" y="3203436"/>
            <a:ext cx="358971" cy="357198"/>
            <a:chOff x="-52851675" y="3585650"/>
            <a:chExt cx="319000" cy="317425"/>
          </a:xfrm>
        </p:grpSpPr>
        <p:sp>
          <p:nvSpPr>
            <p:cNvPr id="6387" name="Google Shape;6387;p64"/>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4"/>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4"/>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4"/>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4"/>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4"/>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64"/>
          <p:cNvGrpSpPr/>
          <p:nvPr/>
        </p:nvGrpSpPr>
        <p:grpSpPr>
          <a:xfrm>
            <a:off x="7074284" y="3665236"/>
            <a:ext cx="314662" cy="358999"/>
            <a:chOff x="-52832000" y="3976300"/>
            <a:chExt cx="279625" cy="319025"/>
          </a:xfrm>
        </p:grpSpPr>
        <p:sp>
          <p:nvSpPr>
            <p:cNvPr id="6394" name="Google Shape;6394;p64"/>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4"/>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4"/>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4"/>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4"/>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9" name="Google Shape;6399;p64"/>
          <p:cNvGrpSpPr/>
          <p:nvPr/>
        </p:nvGrpSpPr>
        <p:grpSpPr>
          <a:xfrm>
            <a:off x="6191490" y="4119884"/>
            <a:ext cx="316434" cy="358099"/>
            <a:chOff x="-51633225" y="3198925"/>
            <a:chExt cx="281200" cy="318225"/>
          </a:xfrm>
        </p:grpSpPr>
        <p:sp>
          <p:nvSpPr>
            <p:cNvPr id="6400" name="Google Shape;6400;p64"/>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4"/>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4"/>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4"/>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4"/>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4"/>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4"/>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64"/>
          <p:cNvGrpSpPr/>
          <p:nvPr/>
        </p:nvGrpSpPr>
        <p:grpSpPr>
          <a:xfrm>
            <a:off x="6610314" y="1377806"/>
            <a:ext cx="365188" cy="357226"/>
            <a:chOff x="-56396775" y="3199700"/>
            <a:chExt cx="324525" cy="317450"/>
          </a:xfrm>
        </p:grpSpPr>
        <p:sp>
          <p:nvSpPr>
            <p:cNvPr id="6408" name="Google Shape;6408;p64"/>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4"/>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4"/>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4"/>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4"/>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4"/>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4" name="Google Shape;6414;p64"/>
          <p:cNvGrpSpPr/>
          <p:nvPr/>
        </p:nvGrpSpPr>
        <p:grpSpPr>
          <a:xfrm>
            <a:off x="6613408" y="1843740"/>
            <a:ext cx="358999" cy="335958"/>
            <a:chOff x="-56394425" y="3600600"/>
            <a:chExt cx="319025" cy="298550"/>
          </a:xfrm>
        </p:grpSpPr>
        <p:sp>
          <p:nvSpPr>
            <p:cNvPr id="6415" name="Google Shape;6415;p64"/>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4"/>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4"/>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8" name="Google Shape;6418;p64"/>
          <p:cNvGrpSpPr/>
          <p:nvPr/>
        </p:nvGrpSpPr>
        <p:grpSpPr>
          <a:xfrm>
            <a:off x="6644175" y="2274505"/>
            <a:ext cx="327068" cy="357198"/>
            <a:chOff x="-56379450" y="3983400"/>
            <a:chExt cx="290650" cy="317425"/>
          </a:xfrm>
        </p:grpSpPr>
        <p:sp>
          <p:nvSpPr>
            <p:cNvPr id="6419" name="Google Shape;6419;p64"/>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4"/>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4"/>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4"/>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4"/>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4"/>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4"/>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4"/>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64"/>
          <p:cNvGrpSpPr/>
          <p:nvPr/>
        </p:nvGrpSpPr>
        <p:grpSpPr>
          <a:xfrm>
            <a:off x="5307879" y="2738651"/>
            <a:ext cx="316434" cy="358971"/>
            <a:chOff x="-54401725" y="3198925"/>
            <a:chExt cx="281200" cy="319000"/>
          </a:xfrm>
        </p:grpSpPr>
        <p:sp>
          <p:nvSpPr>
            <p:cNvPr id="6428" name="Google Shape;6428;p64"/>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4"/>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4"/>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4"/>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4"/>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4"/>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4"/>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4"/>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4"/>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4"/>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4"/>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9" name="Google Shape;6439;p64"/>
          <p:cNvGrpSpPr/>
          <p:nvPr/>
        </p:nvGrpSpPr>
        <p:grpSpPr>
          <a:xfrm>
            <a:off x="5308766" y="3208753"/>
            <a:ext cx="314662" cy="358099"/>
            <a:chOff x="-54401725" y="3590375"/>
            <a:chExt cx="279625" cy="318225"/>
          </a:xfrm>
        </p:grpSpPr>
        <p:sp>
          <p:nvSpPr>
            <p:cNvPr id="6440" name="Google Shape;6440;p64"/>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4"/>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4"/>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4"/>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4"/>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4"/>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64"/>
          <p:cNvGrpSpPr/>
          <p:nvPr/>
        </p:nvGrpSpPr>
        <p:grpSpPr>
          <a:xfrm>
            <a:off x="5306557" y="3672326"/>
            <a:ext cx="319079" cy="358099"/>
            <a:chOff x="-54403300" y="3982600"/>
            <a:chExt cx="283550" cy="318225"/>
          </a:xfrm>
        </p:grpSpPr>
        <p:sp>
          <p:nvSpPr>
            <p:cNvPr id="6447" name="Google Shape;6447;p64"/>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4"/>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4"/>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4"/>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4"/>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64"/>
          <p:cNvGrpSpPr/>
          <p:nvPr/>
        </p:nvGrpSpPr>
        <p:grpSpPr>
          <a:xfrm>
            <a:off x="7493951" y="2733559"/>
            <a:ext cx="356298" cy="356973"/>
            <a:chOff x="-52458650" y="3194400"/>
            <a:chExt cx="316625" cy="317225"/>
          </a:xfrm>
        </p:grpSpPr>
        <p:sp>
          <p:nvSpPr>
            <p:cNvPr id="6453" name="Google Shape;6453;p64"/>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4"/>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4"/>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4"/>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4"/>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4"/>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4"/>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4"/>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64"/>
          <p:cNvGrpSpPr/>
          <p:nvPr/>
        </p:nvGrpSpPr>
        <p:grpSpPr>
          <a:xfrm>
            <a:off x="4862826" y="2738651"/>
            <a:ext cx="314662" cy="358971"/>
            <a:chOff x="-54793175" y="3198925"/>
            <a:chExt cx="279625" cy="319000"/>
          </a:xfrm>
        </p:grpSpPr>
        <p:sp>
          <p:nvSpPr>
            <p:cNvPr id="6462" name="Google Shape;6462;p64"/>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4"/>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4"/>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4"/>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4"/>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4"/>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4"/>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64"/>
          <p:cNvGrpSpPr/>
          <p:nvPr/>
        </p:nvGrpSpPr>
        <p:grpSpPr>
          <a:xfrm>
            <a:off x="7503249" y="3202536"/>
            <a:ext cx="337703" cy="357845"/>
            <a:chOff x="-52450000" y="3584850"/>
            <a:chExt cx="300100" cy="318000"/>
          </a:xfrm>
        </p:grpSpPr>
        <p:sp>
          <p:nvSpPr>
            <p:cNvPr id="6470" name="Google Shape;6470;p64"/>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4"/>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4"/>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4"/>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4"/>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4"/>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4"/>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64"/>
          <p:cNvGrpSpPr/>
          <p:nvPr/>
        </p:nvGrpSpPr>
        <p:grpSpPr>
          <a:xfrm>
            <a:off x="7514769" y="3667009"/>
            <a:ext cx="314662" cy="357226"/>
            <a:chOff x="-52440550" y="3977875"/>
            <a:chExt cx="279625" cy="317450"/>
          </a:xfrm>
        </p:grpSpPr>
        <p:sp>
          <p:nvSpPr>
            <p:cNvPr id="6478" name="Google Shape;6478;p64"/>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4"/>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4"/>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4"/>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4"/>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4"/>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4"/>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4"/>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64"/>
          <p:cNvGrpSpPr/>
          <p:nvPr/>
        </p:nvGrpSpPr>
        <p:grpSpPr>
          <a:xfrm>
            <a:off x="6626703" y="4123215"/>
            <a:ext cx="314662" cy="358999"/>
            <a:chOff x="-51623775" y="3584850"/>
            <a:chExt cx="279625" cy="319025"/>
          </a:xfrm>
        </p:grpSpPr>
        <p:sp>
          <p:nvSpPr>
            <p:cNvPr id="6487" name="Google Shape;6487;p64"/>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4"/>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4"/>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4"/>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4"/>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4"/>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4"/>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4"/>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4"/>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6" name="Google Shape;6496;p64"/>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497" name="Google Shape;6497;p64"/>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01" name="Shape 6501"/>
        <p:cNvGrpSpPr/>
        <p:nvPr/>
      </p:nvGrpSpPr>
      <p:grpSpPr>
        <a:xfrm>
          <a:off x="0" y="0"/>
          <a:ext cx="0" cy="0"/>
          <a:chOff x="0" y="0"/>
          <a:chExt cx="0" cy="0"/>
        </a:xfrm>
      </p:grpSpPr>
      <p:grpSp>
        <p:nvGrpSpPr>
          <p:cNvPr id="6502" name="Google Shape;6502;p65"/>
          <p:cNvGrpSpPr/>
          <p:nvPr/>
        </p:nvGrpSpPr>
        <p:grpSpPr>
          <a:xfrm>
            <a:off x="866775" y="1386849"/>
            <a:ext cx="276003" cy="357300"/>
            <a:chOff x="-50469125" y="3183175"/>
            <a:chExt cx="233150" cy="301825"/>
          </a:xfrm>
        </p:grpSpPr>
        <p:sp>
          <p:nvSpPr>
            <p:cNvPr id="6503" name="Google Shape;6503;p65"/>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5"/>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5"/>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65"/>
          <p:cNvGrpSpPr/>
          <p:nvPr/>
        </p:nvGrpSpPr>
        <p:grpSpPr>
          <a:xfrm>
            <a:off x="826674" y="1822251"/>
            <a:ext cx="356205" cy="355288"/>
            <a:chOff x="-50504575" y="3550975"/>
            <a:chExt cx="300900" cy="300125"/>
          </a:xfrm>
        </p:grpSpPr>
        <p:sp>
          <p:nvSpPr>
            <p:cNvPr id="6507" name="Google Shape;6507;p65"/>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5"/>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5"/>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5"/>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65"/>
          <p:cNvGrpSpPr/>
          <p:nvPr/>
        </p:nvGrpSpPr>
        <p:grpSpPr>
          <a:xfrm>
            <a:off x="826674" y="2260493"/>
            <a:ext cx="356205" cy="354341"/>
            <a:chOff x="-50503000" y="3921175"/>
            <a:chExt cx="300900" cy="299325"/>
          </a:xfrm>
        </p:grpSpPr>
        <p:sp>
          <p:nvSpPr>
            <p:cNvPr id="6512" name="Google Shape;6512;p65"/>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5"/>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5"/>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5"/>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5"/>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7" name="Google Shape;6517;p65"/>
          <p:cNvGrpSpPr/>
          <p:nvPr/>
        </p:nvGrpSpPr>
        <p:grpSpPr>
          <a:xfrm>
            <a:off x="3030727" y="1406411"/>
            <a:ext cx="355258" cy="356205"/>
            <a:chOff x="-48630025" y="3199700"/>
            <a:chExt cx="300100" cy="300900"/>
          </a:xfrm>
        </p:grpSpPr>
        <p:sp>
          <p:nvSpPr>
            <p:cNvPr id="6518" name="Google Shape;6518;p65"/>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65"/>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5"/>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1" name="Google Shape;6521;p65"/>
          <p:cNvGrpSpPr/>
          <p:nvPr/>
        </p:nvGrpSpPr>
        <p:grpSpPr>
          <a:xfrm>
            <a:off x="3030727" y="1843707"/>
            <a:ext cx="355258" cy="355258"/>
            <a:chOff x="-48630025" y="3569100"/>
            <a:chExt cx="300100" cy="300100"/>
          </a:xfrm>
        </p:grpSpPr>
        <p:sp>
          <p:nvSpPr>
            <p:cNvPr id="6522" name="Google Shape;6522;p65"/>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5"/>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5"/>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5"/>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5"/>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5"/>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5"/>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5"/>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5"/>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5"/>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65"/>
          <p:cNvGrpSpPr/>
          <p:nvPr/>
        </p:nvGrpSpPr>
        <p:grpSpPr>
          <a:xfrm>
            <a:off x="3031201" y="2281003"/>
            <a:ext cx="354311" cy="353394"/>
            <a:chOff x="-48629225" y="3938500"/>
            <a:chExt cx="299300" cy="298525"/>
          </a:xfrm>
        </p:grpSpPr>
        <p:sp>
          <p:nvSpPr>
            <p:cNvPr id="6533" name="Google Shape;6533;p65"/>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5"/>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5"/>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5"/>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65"/>
          <p:cNvGrpSpPr/>
          <p:nvPr/>
        </p:nvGrpSpPr>
        <p:grpSpPr>
          <a:xfrm>
            <a:off x="1766604" y="2752344"/>
            <a:ext cx="311458" cy="354341"/>
            <a:chOff x="-46762575" y="3200500"/>
            <a:chExt cx="263100" cy="299325"/>
          </a:xfrm>
        </p:grpSpPr>
        <p:sp>
          <p:nvSpPr>
            <p:cNvPr id="6538" name="Google Shape;6538;p65"/>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5"/>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5"/>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5"/>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5"/>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65"/>
          <p:cNvGrpSpPr/>
          <p:nvPr/>
        </p:nvGrpSpPr>
        <p:grpSpPr>
          <a:xfrm>
            <a:off x="1744689" y="3211066"/>
            <a:ext cx="355288" cy="312375"/>
            <a:chOff x="-46779900" y="3588000"/>
            <a:chExt cx="300125" cy="263875"/>
          </a:xfrm>
        </p:grpSpPr>
        <p:sp>
          <p:nvSpPr>
            <p:cNvPr id="6544" name="Google Shape;6544;p65"/>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5"/>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5"/>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5"/>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65"/>
          <p:cNvGrpSpPr/>
          <p:nvPr/>
        </p:nvGrpSpPr>
        <p:grpSpPr>
          <a:xfrm>
            <a:off x="1745162" y="3625988"/>
            <a:ext cx="354341" cy="353394"/>
            <a:chOff x="-46779100" y="3938500"/>
            <a:chExt cx="299325" cy="298525"/>
          </a:xfrm>
        </p:grpSpPr>
        <p:sp>
          <p:nvSpPr>
            <p:cNvPr id="6549" name="Google Shape;6549;p65"/>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5"/>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65"/>
          <p:cNvGrpSpPr/>
          <p:nvPr/>
        </p:nvGrpSpPr>
        <p:grpSpPr>
          <a:xfrm>
            <a:off x="3952900" y="2758855"/>
            <a:ext cx="355258" cy="355288"/>
            <a:chOff x="-44924250" y="3206000"/>
            <a:chExt cx="300100" cy="300125"/>
          </a:xfrm>
        </p:grpSpPr>
        <p:sp>
          <p:nvSpPr>
            <p:cNvPr id="6552" name="Google Shape;6552;p65"/>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5"/>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5"/>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5"/>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5"/>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7" name="Google Shape;6557;p65"/>
          <p:cNvGrpSpPr/>
          <p:nvPr/>
        </p:nvGrpSpPr>
        <p:grpSpPr>
          <a:xfrm>
            <a:off x="1267386" y="1386849"/>
            <a:ext cx="355258" cy="355258"/>
            <a:chOff x="-50134375" y="3183175"/>
            <a:chExt cx="300100" cy="300100"/>
          </a:xfrm>
        </p:grpSpPr>
        <p:sp>
          <p:nvSpPr>
            <p:cNvPr id="6558" name="Google Shape;6558;p65"/>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5"/>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5"/>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5"/>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5"/>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5"/>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5"/>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5"/>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5"/>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5"/>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65"/>
          <p:cNvGrpSpPr/>
          <p:nvPr/>
        </p:nvGrpSpPr>
        <p:grpSpPr>
          <a:xfrm>
            <a:off x="1267386" y="1822251"/>
            <a:ext cx="355258" cy="355288"/>
            <a:chOff x="-50134375" y="3550975"/>
            <a:chExt cx="300100" cy="300125"/>
          </a:xfrm>
        </p:grpSpPr>
        <p:sp>
          <p:nvSpPr>
            <p:cNvPr id="6569" name="Google Shape;6569;p65"/>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5"/>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65"/>
          <p:cNvGrpSpPr/>
          <p:nvPr/>
        </p:nvGrpSpPr>
        <p:grpSpPr>
          <a:xfrm>
            <a:off x="1267386" y="2259783"/>
            <a:ext cx="355258" cy="355051"/>
            <a:chOff x="-50134375" y="3920575"/>
            <a:chExt cx="300100" cy="299925"/>
          </a:xfrm>
        </p:grpSpPr>
        <p:sp>
          <p:nvSpPr>
            <p:cNvPr id="6572" name="Google Shape;6572;p65"/>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5"/>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5"/>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5" name="Google Shape;6575;p65"/>
          <p:cNvGrpSpPr/>
          <p:nvPr/>
        </p:nvGrpSpPr>
        <p:grpSpPr>
          <a:xfrm>
            <a:off x="3478110" y="1407358"/>
            <a:ext cx="357123" cy="355258"/>
            <a:chOff x="-48262200" y="3200500"/>
            <a:chExt cx="301675" cy="300100"/>
          </a:xfrm>
        </p:grpSpPr>
        <p:sp>
          <p:nvSpPr>
            <p:cNvPr id="6576" name="Google Shape;6576;p65"/>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5"/>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5"/>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5"/>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5"/>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5"/>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5"/>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5"/>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5"/>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65"/>
          <p:cNvGrpSpPr/>
          <p:nvPr/>
        </p:nvGrpSpPr>
        <p:grpSpPr>
          <a:xfrm>
            <a:off x="3507483" y="1844447"/>
            <a:ext cx="298377" cy="354519"/>
            <a:chOff x="-48233050" y="3569725"/>
            <a:chExt cx="252050" cy="299475"/>
          </a:xfrm>
        </p:grpSpPr>
        <p:sp>
          <p:nvSpPr>
            <p:cNvPr id="6586" name="Google Shape;6586;p65"/>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5"/>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5"/>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65"/>
          <p:cNvGrpSpPr/>
          <p:nvPr/>
        </p:nvGrpSpPr>
        <p:grpSpPr>
          <a:xfrm>
            <a:off x="3531248" y="2278191"/>
            <a:ext cx="250847" cy="358070"/>
            <a:chOff x="-48216525" y="3936125"/>
            <a:chExt cx="211900" cy="302475"/>
          </a:xfrm>
        </p:grpSpPr>
        <p:sp>
          <p:nvSpPr>
            <p:cNvPr id="6590" name="Google Shape;6590;p65"/>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5"/>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5"/>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5"/>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4" name="Google Shape;6594;p65"/>
          <p:cNvGrpSpPr/>
          <p:nvPr/>
        </p:nvGrpSpPr>
        <p:grpSpPr>
          <a:xfrm>
            <a:off x="2186966" y="2753261"/>
            <a:ext cx="355258" cy="355288"/>
            <a:chOff x="-46410500" y="3201275"/>
            <a:chExt cx="300100" cy="300125"/>
          </a:xfrm>
        </p:grpSpPr>
        <p:sp>
          <p:nvSpPr>
            <p:cNvPr id="6595" name="Google Shape;6595;p65"/>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5"/>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5"/>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5"/>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5"/>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65"/>
          <p:cNvGrpSpPr/>
          <p:nvPr/>
        </p:nvGrpSpPr>
        <p:grpSpPr>
          <a:xfrm>
            <a:off x="2186966" y="3188692"/>
            <a:ext cx="355258" cy="356205"/>
            <a:chOff x="-46409700" y="3569100"/>
            <a:chExt cx="300100" cy="300900"/>
          </a:xfrm>
        </p:grpSpPr>
        <p:sp>
          <p:nvSpPr>
            <p:cNvPr id="6601" name="Google Shape;6601;p65"/>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5"/>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5"/>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5"/>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5"/>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6" name="Google Shape;6606;p65"/>
          <p:cNvGrpSpPr/>
          <p:nvPr/>
        </p:nvGrpSpPr>
        <p:grpSpPr>
          <a:xfrm>
            <a:off x="2174847" y="3624124"/>
            <a:ext cx="379497" cy="358070"/>
            <a:chOff x="-46422300" y="3936925"/>
            <a:chExt cx="320575" cy="302475"/>
          </a:xfrm>
        </p:grpSpPr>
        <p:sp>
          <p:nvSpPr>
            <p:cNvPr id="6607" name="Google Shape;6607;p65"/>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5"/>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65"/>
          <p:cNvGrpSpPr/>
          <p:nvPr/>
        </p:nvGrpSpPr>
        <p:grpSpPr>
          <a:xfrm>
            <a:off x="3952426" y="3178452"/>
            <a:ext cx="356205" cy="355258"/>
            <a:chOff x="-44914800" y="3560450"/>
            <a:chExt cx="300900" cy="300100"/>
          </a:xfrm>
        </p:grpSpPr>
        <p:sp>
          <p:nvSpPr>
            <p:cNvPr id="6610" name="Google Shape;6610;p65"/>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5"/>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5"/>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5"/>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5"/>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65"/>
          <p:cNvGrpSpPr/>
          <p:nvPr/>
        </p:nvGrpSpPr>
        <p:grpSpPr>
          <a:xfrm>
            <a:off x="1707478" y="1387086"/>
            <a:ext cx="354311" cy="354104"/>
            <a:chOff x="-49764975" y="3183375"/>
            <a:chExt cx="299300" cy="299125"/>
          </a:xfrm>
        </p:grpSpPr>
        <p:sp>
          <p:nvSpPr>
            <p:cNvPr id="6616" name="Google Shape;6616;p65"/>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5"/>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5"/>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5"/>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5"/>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5"/>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5"/>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5"/>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5"/>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65"/>
          <p:cNvGrpSpPr/>
          <p:nvPr/>
        </p:nvGrpSpPr>
        <p:grpSpPr>
          <a:xfrm>
            <a:off x="1707478" y="1822547"/>
            <a:ext cx="354311" cy="355909"/>
            <a:chOff x="-49764975" y="3551225"/>
            <a:chExt cx="299300" cy="300650"/>
          </a:xfrm>
        </p:grpSpPr>
        <p:sp>
          <p:nvSpPr>
            <p:cNvPr id="6626" name="Google Shape;6626;p65"/>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5"/>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5"/>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5"/>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5"/>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5"/>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5"/>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5"/>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5"/>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5"/>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5"/>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65"/>
          <p:cNvGrpSpPr/>
          <p:nvPr/>
        </p:nvGrpSpPr>
        <p:grpSpPr>
          <a:xfrm>
            <a:off x="1705140" y="2259310"/>
            <a:ext cx="358987" cy="355525"/>
            <a:chOff x="-49766550" y="3920175"/>
            <a:chExt cx="303250" cy="300325"/>
          </a:xfrm>
        </p:grpSpPr>
        <p:sp>
          <p:nvSpPr>
            <p:cNvPr id="6638" name="Google Shape;6638;p65"/>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5"/>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5"/>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5"/>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2" name="Google Shape;6642;p65"/>
          <p:cNvGrpSpPr/>
          <p:nvPr/>
        </p:nvGrpSpPr>
        <p:grpSpPr>
          <a:xfrm>
            <a:off x="3920671" y="1407358"/>
            <a:ext cx="357123" cy="354341"/>
            <a:chOff x="-47892800" y="3200500"/>
            <a:chExt cx="301675" cy="299325"/>
          </a:xfrm>
        </p:grpSpPr>
        <p:sp>
          <p:nvSpPr>
            <p:cNvPr id="6643" name="Google Shape;6643;p65"/>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5"/>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5"/>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5"/>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5"/>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5"/>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9" name="Google Shape;6649;p65"/>
          <p:cNvGrpSpPr/>
          <p:nvPr/>
        </p:nvGrpSpPr>
        <p:grpSpPr>
          <a:xfrm>
            <a:off x="3984537" y="1843707"/>
            <a:ext cx="229391" cy="355258"/>
            <a:chOff x="-47839250" y="3569100"/>
            <a:chExt cx="193775" cy="300100"/>
          </a:xfrm>
        </p:grpSpPr>
        <p:sp>
          <p:nvSpPr>
            <p:cNvPr id="6650" name="Google Shape;6650;p65"/>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5"/>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5"/>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5"/>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5"/>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5"/>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65"/>
          <p:cNvGrpSpPr/>
          <p:nvPr/>
        </p:nvGrpSpPr>
        <p:grpSpPr>
          <a:xfrm>
            <a:off x="3921603" y="2280056"/>
            <a:ext cx="355258" cy="356205"/>
            <a:chOff x="-47892800" y="3937700"/>
            <a:chExt cx="300100" cy="300900"/>
          </a:xfrm>
        </p:grpSpPr>
        <p:sp>
          <p:nvSpPr>
            <p:cNvPr id="6657" name="Google Shape;6657;p65"/>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5"/>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5"/>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5"/>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5"/>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5"/>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5"/>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5"/>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5" name="Google Shape;6665;p65"/>
          <p:cNvGrpSpPr/>
          <p:nvPr/>
        </p:nvGrpSpPr>
        <p:grpSpPr>
          <a:xfrm>
            <a:off x="2626898" y="2773770"/>
            <a:ext cx="355258" cy="311458"/>
            <a:chOff x="-46042675" y="3218600"/>
            <a:chExt cx="300100" cy="263100"/>
          </a:xfrm>
        </p:grpSpPr>
        <p:sp>
          <p:nvSpPr>
            <p:cNvPr id="6666" name="Google Shape;6666;p65"/>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5"/>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5"/>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5"/>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5"/>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5"/>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65"/>
          <p:cNvGrpSpPr/>
          <p:nvPr/>
        </p:nvGrpSpPr>
        <p:grpSpPr>
          <a:xfrm>
            <a:off x="2626898" y="3188219"/>
            <a:ext cx="355258" cy="323118"/>
            <a:chOff x="-46042675" y="3568700"/>
            <a:chExt cx="300100" cy="272950"/>
          </a:xfrm>
        </p:grpSpPr>
        <p:sp>
          <p:nvSpPr>
            <p:cNvPr id="6673" name="Google Shape;6673;p65"/>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5"/>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5"/>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5"/>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7" name="Google Shape;6677;p65"/>
          <p:cNvGrpSpPr/>
          <p:nvPr/>
        </p:nvGrpSpPr>
        <p:grpSpPr>
          <a:xfrm>
            <a:off x="2668849" y="3625189"/>
            <a:ext cx="271357" cy="356057"/>
            <a:chOff x="-46007225" y="3937825"/>
            <a:chExt cx="229225" cy="300775"/>
          </a:xfrm>
        </p:grpSpPr>
        <p:sp>
          <p:nvSpPr>
            <p:cNvPr id="6678" name="Google Shape;6678;p65"/>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5"/>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5"/>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5"/>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5"/>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5"/>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5"/>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5"/>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5"/>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5"/>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8" name="Google Shape;6688;p65"/>
          <p:cNvGrpSpPr/>
          <p:nvPr/>
        </p:nvGrpSpPr>
        <p:grpSpPr>
          <a:xfrm>
            <a:off x="3974341" y="3615275"/>
            <a:ext cx="312375" cy="357596"/>
            <a:chOff x="-44895900" y="3929450"/>
            <a:chExt cx="263875" cy="302075"/>
          </a:xfrm>
        </p:grpSpPr>
        <p:sp>
          <p:nvSpPr>
            <p:cNvPr id="6689" name="Google Shape;6689;p65"/>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5"/>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5"/>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5"/>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5"/>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5"/>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65"/>
          <p:cNvGrpSpPr/>
          <p:nvPr/>
        </p:nvGrpSpPr>
        <p:grpSpPr>
          <a:xfrm>
            <a:off x="2148160" y="1398036"/>
            <a:ext cx="356205" cy="332885"/>
            <a:chOff x="-49397175" y="3192625"/>
            <a:chExt cx="300900" cy="281200"/>
          </a:xfrm>
        </p:grpSpPr>
        <p:sp>
          <p:nvSpPr>
            <p:cNvPr id="6696" name="Google Shape;6696;p65"/>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5"/>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5"/>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5"/>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5"/>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5"/>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5"/>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65"/>
          <p:cNvGrpSpPr/>
          <p:nvPr/>
        </p:nvGrpSpPr>
        <p:grpSpPr>
          <a:xfrm>
            <a:off x="2174263" y="1822251"/>
            <a:ext cx="304000" cy="356205"/>
            <a:chOff x="-49375900" y="3550975"/>
            <a:chExt cx="256800" cy="300900"/>
          </a:xfrm>
        </p:grpSpPr>
        <p:sp>
          <p:nvSpPr>
            <p:cNvPr id="6704" name="Google Shape;6704;p65"/>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5"/>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5"/>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5"/>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65"/>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5"/>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5"/>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5"/>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65"/>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5"/>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5"/>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65"/>
          <p:cNvGrpSpPr/>
          <p:nvPr/>
        </p:nvGrpSpPr>
        <p:grpSpPr>
          <a:xfrm>
            <a:off x="2169616" y="2259546"/>
            <a:ext cx="313293" cy="356205"/>
            <a:chOff x="-49378250" y="3920375"/>
            <a:chExt cx="264650" cy="300900"/>
          </a:xfrm>
        </p:grpSpPr>
        <p:sp>
          <p:nvSpPr>
            <p:cNvPr id="6716" name="Google Shape;6716;p65"/>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5"/>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5"/>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5"/>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5"/>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5"/>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5"/>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65"/>
          <p:cNvGrpSpPr/>
          <p:nvPr/>
        </p:nvGrpSpPr>
        <p:grpSpPr>
          <a:xfrm>
            <a:off x="888604" y="2752344"/>
            <a:ext cx="312375" cy="357123"/>
            <a:chOff x="-47505300" y="3200500"/>
            <a:chExt cx="263875" cy="301675"/>
          </a:xfrm>
        </p:grpSpPr>
        <p:sp>
          <p:nvSpPr>
            <p:cNvPr id="6724" name="Google Shape;6724;p65"/>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5"/>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65"/>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5"/>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5"/>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5"/>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5"/>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5"/>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5"/>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5"/>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5"/>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5"/>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5"/>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65"/>
          <p:cNvGrpSpPr/>
          <p:nvPr/>
        </p:nvGrpSpPr>
        <p:grpSpPr>
          <a:xfrm>
            <a:off x="866704" y="3188692"/>
            <a:ext cx="356176" cy="355051"/>
            <a:chOff x="-47524975" y="3569100"/>
            <a:chExt cx="300875" cy="299925"/>
          </a:xfrm>
        </p:grpSpPr>
        <p:sp>
          <p:nvSpPr>
            <p:cNvPr id="6738" name="Google Shape;6738;p65"/>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5"/>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5"/>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5"/>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5"/>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65"/>
          <p:cNvGrpSpPr/>
          <p:nvPr/>
        </p:nvGrpSpPr>
        <p:grpSpPr>
          <a:xfrm>
            <a:off x="867162" y="3667954"/>
            <a:ext cx="355258" cy="270410"/>
            <a:chOff x="-47523400" y="3973950"/>
            <a:chExt cx="300100" cy="228425"/>
          </a:xfrm>
        </p:grpSpPr>
        <p:sp>
          <p:nvSpPr>
            <p:cNvPr id="6744" name="Google Shape;6744;p65"/>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5"/>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5"/>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5"/>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5"/>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65"/>
          <p:cNvGrpSpPr/>
          <p:nvPr/>
        </p:nvGrpSpPr>
        <p:grpSpPr>
          <a:xfrm>
            <a:off x="3072283" y="2750953"/>
            <a:ext cx="354341" cy="357596"/>
            <a:chOff x="-45673275" y="3199325"/>
            <a:chExt cx="299325" cy="302075"/>
          </a:xfrm>
        </p:grpSpPr>
        <p:sp>
          <p:nvSpPr>
            <p:cNvPr id="6750" name="Google Shape;6750;p65"/>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5"/>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5"/>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3" name="Google Shape;6753;p65"/>
          <p:cNvGrpSpPr/>
          <p:nvPr/>
        </p:nvGrpSpPr>
        <p:grpSpPr>
          <a:xfrm>
            <a:off x="3071351" y="3209202"/>
            <a:ext cx="356205" cy="314240"/>
            <a:chOff x="-45674075" y="3586425"/>
            <a:chExt cx="300900" cy="265450"/>
          </a:xfrm>
        </p:grpSpPr>
        <p:sp>
          <p:nvSpPr>
            <p:cNvPr id="6754" name="Google Shape;6754;p65"/>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5"/>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65"/>
          <p:cNvGrpSpPr/>
          <p:nvPr/>
        </p:nvGrpSpPr>
        <p:grpSpPr>
          <a:xfrm>
            <a:off x="3072283" y="3625041"/>
            <a:ext cx="354341" cy="356205"/>
            <a:chOff x="-45673275" y="3937700"/>
            <a:chExt cx="299325" cy="300900"/>
          </a:xfrm>
        </p:grpSpPr>
        <p:sp>
          <p:nvSpPr>
            <p:cNvPr id="6757" name="Google Shape;6757;p65"/>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5"/>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5"/>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5"/>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5"/>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5"/>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65"/>
          <p:cNvGrpSpPr/>
          <p:nvPr/>
        </p:nvGrpSpPr>
        <p:grpSpPr>
          <a:xfrm>
            <a:off x="2186449" y="4117825"/>
            <a:ext cx="356205" cy="356205"/>
            <a:chOff x="-44512325" y="3176075"/>
            <a:chExt cx="300900" cy="300900"/>
          </a:xfrm>
        </p:grpSpPr>
        <p:sp>
          <p:nvSpPr>
            <p:cNvPr id="6764" name="Google Shape;6764;p65"/>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5"/>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5"/>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65"/>
          <p:cNvGrpSpPr/>
          <p:nvPr/>
        </p:nvGrpSpPr>
        <p:grpSpPr>
          <a:xfrm>
            <a:off x="2589789" y="1386849"/>
            <a:ext cx="354341" cy="354341"/>
            <a:chOff x="-49027775" y="3183175"/>
            <a:chExt cx="299325" cy="299325"/>
          </a:xfrm>
        </p:grpSpPr>
        <p:sp>
          <p:nvSpPr>
            <p:cNvPr id="6768" name="Google Shape;6768;p65"/>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5"/>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5"/>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5"/>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65"/>
          <p:cNvGrpSpPr/>
          <p:nvPr/>
        </p:nvGrpSpPr>
        <p:grpSpPr>
          <a:xfrm>
            <a:off x="2589330" y="1822251"/>
            <a:ext cx="355258" cy="357152"/>
            <a:chOff x="-49027775" y="3550975"/>
            <a:chExt cx="300100" cy="301700"/>
          </a:xfrm>
        </p:grpSpPr>
        <p:sp>
          <p:nvSpPr>
            <p:cNvPr id="6773" name="Google Shape;6773;p65"/>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5"/>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5"/>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5"/>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5"/>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5"/>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5"/>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5"/>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5"/>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5"/>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3" name="Google Shape;6783;p65"/>
          <p:cNvGrpSpPr/>
          <p:nvPr/>
        </p:nvGrpSpPr>
        <p:grpSpPr>
          <a:xfrm>
            <a:off x="2587406" y="2259310"/>
            <a:ext cx="359106" cy="355525"/>
            <a:chOff x="-49031025" y="3920175"/>
            <a:chExt cx="303350" cy="300325"/>
          </a:xfrm>
        </p:grpSpPr>
        <p:sp>
          <p:nvSpPr>
            <p:cNvPr id="6784" name="Google Shape;6784;p65"/>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5"/>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5"/>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5"/>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5"/>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5"/>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65"/>
          <p:cNvGrpSpPr/>
          <p:nvPr/>
        </p:nvGrpSpPr>
        <p:grpSpPr>
          <a:xfrm>
            <a:off x="1303511" y="2752344"/>
            <a:ext cx="356176" cy="354341"/>
            <a:chOff x="-47155575" y="3200500"/>
            <a:chExt cx="300875" cy="299325"/>
          </a:xfrm>
        </p:grpSpPr>
        <p:sp>
          <p:nvSpPr>
            <p:cNvPr id="6791" name="Google Shape;6791;p65"/>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5"/>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5"/>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5"/>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5"/>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5"/>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7" name="Google Shape;6797;p65"/>
          <p:cNvGrpSpPr/>
          <p:nvPr/>
        </p:nvGrpSpPr>
        <p:grpSpPr>
          <a:xfrm>
            <a:off x="1303970" y="3188692"/>
            <a:ext cx="355258" cy="355258"/>
            <a:chOff x="-47154800" y="3569100"/>
            <a:chExt cx="300100" cy="300100"/>
          </a:xfrm>
        </p:grpSpPr>
        <p:sp>
          <p:nvSpPr>
            <p:cNvPr id="6798" name="Google Shape;6798;p65"/>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5"/>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5"/>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5"/>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5"/>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5"/>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65"/>
          <p:cNvGrpSpPr/>
          <p:nvPr/>
        </p:nvGrpSpPr>
        <p:grpSpPr>
          <a:xfrm>
            <a:off x="1304443" y="3626905"/>
            <a:ext cx="354311" cy="353423"/>
            <a:chOff x="-47154000" y="3939275"/>
            <a:chExt cx="299300" cy="298550"/>
          </a:xfrm>
        </p:grpSpPr>
        <p:sp>
          <p:nvSpPr>
            <p:cNvPr id="6805" name="Google Shape;6805;p65"/>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5"/>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5"/>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5"/>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65"/>
          <p:cNvGrpSpPr/>
          <p:nvPr/>
        </p:nvGrpSpPr>
        <p:grpSpPr>
          <a:xfrm>
            <a:off x="3529733" y="2752344"/>
            <a:ext cx="312375" cy="354341"/>
            <a:chOff x="-45286550" y="3200500"/>
            <a:chExt cx="263875" cy="299325"/>
          </a:xfrm>
        </p:grpSpPr>
        <p:sp>
          <p:nvSpPr>
            <p:cNvPr id="6810" name="Google Shape;6810;p65"/>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5"/>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5"/>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65"/>
          <p:cNvGrpSpPr/>
          <p:nvPr/>
        </p:nvGrpSpPr>
        <p:grpSpPr>
          <a:xfrm>
            <a:off x="3529733" y="3189639"/>
            <a:ext cx="312375" cy="354311"/>
            <a:chOff x="-45286550" y="3569900"/>
            <a:chExt cx="263875" cy="299300"/>
          </a:xfrm>
        </p:grpSpPr>
        <p:sp>
          <p:nvSpPr>
            <p:cNvPr id="6814" name="Google Shape;6814;p65"/>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5"/>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5"/>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5"/>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5"/>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5"/>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65"/>
          <p:cNvGrpSpPr/>
          <p:nvPr/>
        </p:nvGrpSpPr>
        <p:grpSpPr>
          <a:xfrm>
            <a:off x="3540920" y="3625988"/>
            <a:ext cx="290001" cy="355258"/>
            <a:chOff x="-45277900" y="3938500"/>
            <a:chExt cx="244975" cy="300100"/>
          </a:xfrm>
        </p:grpSpPr>
        <p:sp>
          <p:nvSpPr>
            <p:cNvPr id="6821" name="Google Shape;6821;p65"/>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5"/>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5"/>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5"/>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5" name="Google Shape;6825;p65"/>
          <p:cNvGrpSpPr/>
          <p:nvPr/>
        </p:nvGrpSpPr>
        <p:grpSpPr>
          <a:xfrm>
            <a:off x="2626869" y="4095090"/>
            <a:ext cx="355258" cy="355258"/>
            <a:chOff x="-44502875" y="3576975"/>
            <a:chExt cx="300100" cy="300100"/>
          </a:xfrm>
        </p:grpSpPr>
        <p:sp>
          <p:nvSpPr>
            <p:cNvPr id="6826" name="Google Shape;6826;p65"/>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5"/>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5"/>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65"/>
          <p:cNvGrpSpPr/>
          <p:nvPr/>
        </p:nvGrpSpPr>
        <p:grpSpPr>
          <a:xfrm>
            <a:off x="4835456" y="1828361"/>
            <a:ext cx="356196" cy="354670"/>
            <a:chOff x="-13946200" y="3647075"/>
            <a:chExt cx="353650" cy="352100"/>
          </a:xfrm>
        </p:grpSpPr>
        <p:sp>
          <p:nvSpPr>
            <p:cNvPr id="6830" name="Google Shape;6830;p65"/>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5"/>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5"/>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5"/>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5"/>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5"/>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65"/>
          <p:cNvGrpSpPr/>
          <p:nvPr/>
        </p:nvGrpSpPr>
        <p:grpSpPr>
          <a:xfrm>
            <a:off x="6618849" y="1387844"/>
            <a:ext cx="357002" cy="354267"/>
            <a:chOff x="-12163025" y="3214275"/>
            <a:chExt cx="354450" cy="351700"/>
          </a:xfrm>
        </p:grpSpPr>
        <p:sp>
          <p:nvSpPr>
            <p:cNvPr id="6837" name="Google Shape;6837;p65"/>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5"/>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5"/>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0" name="Google Shape;6840;p65"/>
          <p:cNvGrpSpPr/>
          <p:nvPr/>
        </p:nvGrpSpPr>
        <p:grpSpPr>
          <a:xfrm>
            <a:off x="6619629" y="1827581"/>
            <a:ext cx="355441" cy="356232"/>
            <a:chOff x="-12160675" y="3647875"/>
            <a:chExt cx="352900" cy="353650"/>
          </a:xfrm>
        </p:grpSpPr>
        <p:sp>
          <p:nvSpPr>
            <p:cNvPr id="6841" name="Google Shape;6841;p65"/>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5"/>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5"/>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5"/>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5"/>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5"/>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5"/>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65"/>
          <p:cNvGrpSpPr/>
          <p:nvPr/>
        </p:nvGrpSpPr>
        <p:grpSpPr>
          <a:xfrm>
            <a:off x="6630345" y="2272036"/>
            <a:ext cx="354635" cy="356232"/>
            <a:chOff x="-12160675" y="4081850"/>
            <a:chExt cx="352100" cy="353650"/>
          </a:xfrm>
        </p:grpSpPr>
        <p:sp>
          <p:nvSpPr>
            <p:cNvPr id="6849" name="Google Shape;6849;p65"/>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5"/>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5"/>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5"/>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5"/>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5"/>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5" name="Google Shape;6855;p65"/>
          <p:cNvGrpSpPr/>
          <p:nvPr/>
        </p:nvGrpSpPr>
        <p:grpSpPr>
          <a:xfrm>
            <a:off x="4835311" y="2746480"/>
            <a:ext cx="355416" cy="355652"/>
            <a:chOff x="-10391650" y="3180600"/>
            <a:chExt cx="352875" cy="353075"/>
          </a:xfrm>
        </p:grpSpPr>
        <p:sp>
          <p:nvSpPr>
            <p:cNvPr id="6856" name="Google Shape;6856;p65"/>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5"/>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5"/>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5"/>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5"/>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5"/>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2" name="Google Shape;6862;p65"/>
          <p:cNvGrpSpPr/>
          <p:nvPr/>
        </p:nvGrpSpPr>
        <p:grpSpPr>
          <a:xfrm>
            <a:off x="4835310" y="3223278"/>
            <a:ext cx="354635" cy="353890"/>
            <a:chOff x="-10390875" y="3616350"/>
            <a:chExt cx="352100" cy="351325"/>
          </a:xfrm>
        </p:grpSpPr>
        <p:sp>
          <p:nvSpPr>
            <p:cNvPr id="6863" name="Google Shape;6863;p65"/>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5"/>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5"/>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6" name="Google Shape;6866;p65"/>
          <p:cNvGrpSpPr/>
          <p:nvPr/>
        </p:nvGrpSpPr>
        <p:grpSpPr>
          <a:xfrm>
            <a:off x="7502285" y="2747943"/>
            <a:ext cx="312585" cy="354670"/>
            <a:chOff x="-10370400" y="4049550"/>
            <a:chExt cx="310350" cy="352100"/>
          </a:xfrm>
        </p:grpSpPr>
        <p:sp>
          <p:nvSpPr>
            <p:cNvPr id="6867" name="Google Shape;6867;p65"/>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5"/>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5"/>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5"/>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5"/>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65"/>
          <p:cNvGrpSpPr/>
          <p:nvPr/>
        </p:nvGrpSpPr>
        <p:grpSpPr>
          <a:xfrm>
            <a:off x="6606541" y="2746884"/>
            <a:ext cx="379236" cy="354847"/>
            <a:chOff x="-8674650" y="3210975"/>
            <a:chExt cx="376525" cy="352275"/>
          </a:xfrm>
        </p:grpSpPr>
        <p:sp>
          <p:nvSpPr>
            <p:cNvPr id="6873" name="Google Shape;6873;p65"/>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5"/>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5"/>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5"/>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5"/>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5"/>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65"/>
          <p:cNvGrpSpPr/>
          <p:nvPr/>
        </p:nvGrpSpPr>
        <p:grpSpPr>
          <a:xfrm>
            <a:off x="5278038" y="1828361"/>
            <a:ext cx="356221" cy="354670"/>
            <a:chOff x="-13512225" y="3647075"/>
            <a:chExt cx="353675" cy="352100"/>
          </a:xfrm>
        </p:grpSpPr>
        <p:sp>
          <p:nvSpPr>
            <p:cNvPr id="6880" name="Google Shape;6880;p65"/>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5"/>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5"/>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5"/>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5"/>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5"/>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5"/>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5"/>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5"/>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5"/>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65"/>
          <p:cNvGrpSpPr/>
          <p:nvPr/>
        </p:nvGrpSpPr>
        <p:grpSpPr>
          <a:xfrm>
            <a:off x="5288351" y="2272427"/>
            <a:ext cx="356221" cy="355451"/>
            <a:chOff x="-13512225" y="4080275"/>
            <a:chExt cx="353675" cy="352875"/>
          </a:xfrm>
        </p:grpSpPr>
        <p:sp>
          <p:nvSpPr>
            <p:cNvPr id="6891" name="Google Shape;6891;p65"/>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5"/>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5"/>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5"/>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5"/>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5"/>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5"/>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5"/>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5"/>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5"/>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5"/>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65"/>
          <p:cNvGrpSpPr/>
          <p:nvPr/>
        </p:nvGrpSpPr>
        <p:grpSpPr>
          <a:xfrm>
            <a:off x="7061431" y="1419788"/>
            <a:ext cx="356196" cy="290379"/>
            <a:chOff x="-11728250" y="3245400"/>
            <a:chExt cx="353650" cy="288275"/>
          </a:xfrm>
        </p:grpSpPr>
        <p:sp>
          <p:nvSpPr>
            <p:cNvPr id="6903" name="Google Shape;6903;p65"/>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5"/>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5"/>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5"/>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5"/>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65"/>
          <p:cNvGrpSpPr/>
          <p:nvPr/>
        </p:nvGrpSpPr>
        <p:grpSpPr>
          <a:xfrm>
            <a:off x="7093939" y="2272427"/>
            <a:ext cx="311804" cy="355451"/>
            <a:chOff x="-11703850" y="4081850"/>
            <a:chExt cx="309575" cy="352875"/>
          </a:xfrm>
        </p:grpSpPr>
        <p:sp>
          <p:nvSpPr>
            <p:cNvPr id="6909" name="Google Shape;6909;p65"/>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5"/>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5"/>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5"/>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5"/>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5"/>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5"/>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5"/>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7" name="Google Shape;6917;p65"/>
          <p:cNvGrpSpPr/>
          <p:nvPr/>
        </p:nvGrpSpPr>
        <p:grpSpPr>
          <a:xfrm>
            <a:off x="5282595" y="2746580"/>
            <a:ext cx="357002" cy="355451"/>
            <a:chOff x="-9958475" y="3180025"/>
            <a:chExt cx="354450" cy="352875"/>
          </a:xfrm>
        </p:grpSpPr>
        <p:sp>
          <p:nvSpPr>
            <p:cNvPr id="6918" name="Google Shape;6918;p65"/>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5"/>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5"/>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1" name="Google Shape;6921;p65"/>
          <p:cNvGrpSpPr/>
          <p:nvPr/>
        </p:nvGrpSpPr>
        <p:grpSpPr>
          <a:xfrm>
            <a:off x="5291722" y="3222561"/>
            <a:ext cx="337966" cy="355325"/>
            <a:chOff x="-9949025" y="3615575"/>
            <a:chExt cx="335550" cy="352750"/>
          </a:xfrm>
        </p:grpSpPr>
        <p:sp>
          <p:nvSpPr>
            <p:cNvPr id="6922" name="Google Shape;6922;p65"/>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5"/>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5"/>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5" name="Google Shape;6925;p65"/>
          <p:cNvGrpSpPr/>
          <p:nvPr/>
        </p:nvGrpSpPr>
        <p:grpSpPr>
          <a:xfrm>
            <a:off x="7926568" y="2746067"/>
            <a:ext cx="360175" cy="358423"/>
            <a:chOff x="-9961625" y="4048175"/>
            <a:chExt cx="357600" cy="355825"/>
          </a:xfrm>
        </p:grpSpPr>
        <p:sp>
          <p:nvSpPr>
            <p:cNvPr id="6926" name="Google Shape;6926;p65"/>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5"/>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65"/>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5"/>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5"/>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5"/>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65"/>
          <p:cNvGrpSpPr/>
          <p:nvPr/>
        </p:nvGrpSpPr>
        <p:grpSpPr>
          <a:xfrm>
            <a:off x="6613289" y="3221579"/>
            <a:ext cx="364959" cy="357289"/>
            <a:chOff x="-8680950" y="3624225"/>
            <a:chExt cx="362350" cy="354700"/>
          </a:xfrm>
        </p:grpSpPr>
        <p:sp>
          <p:nvSpPr>
            <p:cNvPr id="6933" name="Google Shape;6933;p65"/>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5"/>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5"/>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5"/>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5"/>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5"/>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65"/>
          <p:cNvGrpSpPr/>
          <p:nvPr/>
        </p:nvGrpSpPr>
        <p:grpSpPr>
          <a:xfrm>
            <a:off x="5749533" y="1387239"/>
            <a:ext cx="313365" cy="355476"/>
            <a:chOff x="-13056975" y="3212300"/>
            <a:chExt cx="311125" cy="352900"/>
          </a:xfrm>
        </p:grpSpPr>
        <p:sp>
          <p:nvSpPr>
            <p:cNvPr id="6940" name="Google Shape;6940;p65"/>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5"/>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5"/>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5"/>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65"/>
          <p:cNvGrpSpPr/>
          <p:nvPr/>
        </p:nvGrpSpPr>
        <p:grpSpPr>
          <a:xfrm>
            <a:off x="5726921" y="1828034"/>
            <a:ext cx="358588" cy="355325"/>
            <a:chOff x="-13077450" y="3647075"/>
            <a:chExt cx="356025" cy="352750"/>
          </a:xfrm>
        </p:grpSpPr>
        <p:sp>
          <p:nvSpPr>
            <p:cNvPr id="6945" name="Google Shape;6945;p65"/>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5"/>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5"/>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8" name="Google Shape;6948;p65"/>
          <p:cNvGrpSpPr/>
          <p:nvPr/>
        </p:nvGrpSpPr>
        <p:grpSpPr>
          <a:xfrm>
            <a:off x="5738027" y="2271633"/>
            <a:ext cx="357002" cy="357037"/>
            <a:chOff x="-13079025" y="4079475"/>
            <a:chExt cx="354450" cy="354450"/>
          </a:xfrm>
        </p:grpSpPr>
        <p:sp>
          <p:nvSpPr>
            <p:cNvPr id="6949" name="Google Shape;6949;p65"/>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5"/>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5"/>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5"/>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3" name="Google Shape;6953;p65"/>
          <p:cNvGrpSpPr/>
          <p:nvPr/>
        </p:nvGrpSpPr>
        <p:grpSpPr>
          <a:xfrm>
            <a:off x="7511094" y="1387642"/>
            <a:ext cx="356221" cy="354670"/>
            <a:chOff x="-11292700" y="3213875"/>
            <a:chExt cx="353675" cy="352100"/>
          </a:xfrm>
        </p:grpSpPr>
        <p:sp>
          <p:nvSpPr>
            <p:cNvPr id="6954" name="Google Shape;6954;p65"/>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5"/>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5"/>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5"/>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5"/>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5"/>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5"/>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65"/>
          <p:cNvGrpSpPr/>
          <p:nvPr/>
        </p:nvGrpSpPr>
        <p:grpSpPr>
          <a:xfrm>
            <a:off x="7505152" y="1827581"/>
            <a:ext cx="368106" cy="356232"/>
            <a:chOff x="-11299000" y="3647875"/>
            <a:chExt cx="365475" cy="353650"/>
          </a:xfrm>
        </p:grpSpPr>
        <p:sp>
          <p:nvSpPr>
            <p:cNvPr id="6962" name="Google Shape;6962;p65"/>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5"/>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5"/>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5"/>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5"/>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5"/>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65"/>
          <p:cNvGrpSpPr/>
          <p:nvPr/>
        </p:nvGrpSpPr>
        <p:grpSpPr>
          <a:xfrm>
            <a:off x="7520614" y="2283532"/>
            <a:ext cx="357808" cy="333240"/>
            <a:chOff x="-11295075" y="4092875"/>
            <a:chExt cx="355250" cy="330825"/>
          </a:xfrm>
        </p:grpSpPr>
        <p:sp>
          <p:nvSpPr>
            <p:cNvPr id="6969" name="Google Shape;6969;p65"/>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5"/>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5"/>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5"/>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5"/>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4" name="Google Shape;6974;p65"/>
          <p:cNvGrpSpPr/>
          <p:nvPr/>
        </p:nvGrpSpPr>
        <p:grpSpPr>
          <a:xfrm>
            <a:off x="5746214" y="2746580"/>
            <a:ext cx="312585" cy="355451"/>
            <a:chOff x="-9500075" y="3180800"/>
            <a:chExt cx="310350" cy="352875"/>
          </a:xfrm>
        </p:grpSpPr>
        <p:sp>
          <p:nvSpPr>
            <p:cNvPr id="6975" name="Google Shape;6975;p65"/>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5"/>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5"/>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5"/>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5"/>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5"/>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5"/>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5"/>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5"/>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65"/>
          <p:cNvGrpSpPr/>
          <p:nvPr/>
        </p:nvGrpSpPr>
        <p:grpSpPr>
          <a:xfrm>
            <a:off x="5724005" y="3222095"/>
            <a:ext cx="356221" cy="356257"/>
            <a:chOff x="-9523700" y="3614000"/>
            <a:chExt cx="353675" cy="353675"/>
          </a:xfrm>
        </p:grpSpPr>
        <p:sp>
          <p:nvSpPr>
            <p:cNvPr id="6985" name="Google Shape;6985;p65"/>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5"/>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5"/>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5"/>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5"/>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5"/>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5"/>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5"/>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5"/>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65"/>
          <p:cNvGrpSpPr/>
          <p:nvPr/>
        </p:nvGrpSpPr>
        <p:grpSpPr>
          <a:xfrm>
            <a:off x="7508956" y="3244737"/>
            <a:ext cx="356221" cy="354670"/>
            <a:chOff x="-9523700" y="4049550"/>
            <a:chExt cx="353675" cy="352100"/>
          </a:xfrm>
        </p:grpSpPr>
        <p:sp>
          <p:nvSpPr>
            <p:cNvPr id="6995" name="Google Shape;6995;p65"/>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5"/>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5"/>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5"/>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5"/>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5"/>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5"/>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65"/>
          <p:cNvGrpSpPr/>
          <p:nvPr/>
        </p:nvGrpSpPr>
        <p:grpSpPr>
          <a:xfrm>
            <a:off x="7065071" y="3244710"/>
            <a:ext cx="357002" cy="311029"/>
            <a:chOff x="-8209150" y="3659675"/>
            <a:chExt cx="354450" cy="308775"/>
          </a:xfrm>
        </p:grpSpPr>
        <p:sp>
          <p:nvSpPr>
            <p:cNvPr id="7003" name="Google Shape;7003;p65"/>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5"/>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5"/>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5"/>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5"/>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5"/>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65"/>
          <p:cNvGrpSpPr/>
          <p:nvPr/>
        </p:nvGrpSpPr>
        <p:grpSpPr>
          <a:xfrm>
            <a:off x="6178632" y="2273623"/>
            <a:ext cx="356221" cy="353059"/>
            <a:chOff x="-12643475" y="4081850"/>
            <a:chExt cx="353675" cy="350500"/>
          </a:xfrm>
        </p:grpSpPr>
        <p:sp>
          <p:nvSpPr>
            <p:cNvPr id="7010" name="Google Shape;7010;p65"/>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5"/>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5"/>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5"/>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4" name="Google Shape;7014;p65"/>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5" name="Google Shape;7015;p65"/>
          <p:cNvGrpSpPr/>
          <p:nvPr/>
        </p:nvGrpSpPr>
        <p:grpSpPr>
          <a:xfrm>
            <a:off x="7961232" y="2283532"/>
            <a:ext cx="356221" cy="333240"/>
            <a:chOff x="-10858725" y="4092875"/>
            <a:chExt cx="353675" cy="330825"/>
          </a:xfrm>
        </p:grpSpPr>
        <p:sp>
          <p:nvSpPr>
            <p:cNvPr id="7016" name="Google Shape;7016;p65"/>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5"/>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5"/>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5"/>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5"/>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5"/>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65"/>
          <p:cNvGrpSpPr/>
          <p:nvPr/>
        </p:nvGrpSpPr>
        <p:grpSpPr>
          <a:xfrm>
            <a:off x="6219755" y="3222498"/>
            <a:ext cx="252278" cy="355451"/>
            <a:chOff x="-9039300" y="3614000"/>
            <a:chExt cx="250475" cy="352875"/>
          </a:xfrm>
        </p:grpSpPr>
        <p:sp>
          <p:nvSpPr>
            <p:cNvPr id="7023" name="Google Shape;7023;p65"/>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5"/>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5" name="Google Shape;7025;p65"/>
          <p:cNvGrpSpPr/>
          <p:nvPr/>
        </p:nvGrpSpPr>
        <p:grpSpPr>
          <a:xfrm>
            <a:off x="7951721" y="3244737"/>
            <a:ext cx="354635" cy="354670"/>
            <a:chOff x="-9088150" y="4049550"/>
            <a:chExt cx="352100" cy="352100"/>
          </a:xfrm>
        </p:grpSpPr>
        <p:sp>
          <p:nvSpPr>
            <p:cNvPr id="7026" name="Google Shape;7026;p65"/>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5"/>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5"/>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5"/>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5"/>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5"/>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65"/>
          <p:cNvGrpSpPr/>
          <p:nvPr/>
        </p:nvGrpSpPr>
        <p:grpSpPr>
          <a:xfrm>
            <a:off x="7086085" y="2746970"/>
            <a:ext cx="315757" cy="354670"/>
            <a:chOff x="-8191825" y="3174500"/>
            <a:chExt cx="313500" cy="352100"/>
          </a:xfrm>
        </p:grpSpPr>
        <p:sp>
          <p:nvSpPr>
            <p:cNvPr id="7033" name="Google Shape;7033;p65"/>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5"/>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5"/>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65"/>
          <p:cNvGrpSpPr/>
          <p:nvPr/>
        </p:nvGrpSpPr>
        <p:grpSpPr>
          <a:xfrm>
            <a:off x="4835443" y="1387491"/>
            <a:ext cx="356221" cy="354973"/>
            <a:chOff x="-13947000" y="3212800"/>
            <a:chExt cx="353675" cy="352400"/>
          </a:xfrm>
        </p:grpSpPr>
        <p:sp>
          <p:nvSpPr>
            <p:cNvPr id="7037" name="Google Shape;7037;p65"/>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5"/>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9" name="Google Shape;7039;p65"/>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0" name="Google Shape;7040;p65"/>
          <p:cNvGrpSpPr/>
          <p:nvPr/>
        </p:nvGrpSpPr>
        <p:grpSpPr>
          <a:xfrm>
            <a:off x="5278038" y="1386849"/>
            <a:ext cx="356221" cy="356257"/>
            <a:chOff x="-13512225" y="3211525"/>
            <a:chExt cx="353675" cy="353675"/>
          </a:xfrm>
        </p:grpSpPr>
        <p:sp>
          <p:nvSpPr>
            <p:cNvPr id="7041" name="Google Shape;7041;p65"/>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5"/>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5"/>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5"/>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5"/>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65"/>
          <p:cNvGrpSpPr/>
          <p:nvPr/>
        </p:nvGrpSpPr>
        <p:grpSpPr>
          <a:xfrm>
            <a:off x="6168320" y="1387239"/>
            <a:ext cx="356221" cy="355476"/>
            <a:chOff x="-12643475" y="3212300"/>
            <a:chExt cx="353675" cy="352900"/>
          </a:xfrm>
        </p:grpSpPr>
        <p:sp>
          <p:nvSpPr>
            <p:cNvPr id="7047" name="Google Shape;7047;p65"/>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5"/>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5"/>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5"/>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5"/>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5"/>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5"/>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5"/>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5"/>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65"/>
          <p:cNvGrpSpPr/>
          <p:nvPr/>
        </p:nvGrpSpPr>
        <p:grpSpPr>
          <a:xfrm>
            <a:off x="6168320" y="1839013"/>
            <a:ext cx="356221" cy="333366"/>
            <a:chOff x="-12643475" y="3657325"/>
            <a:chExt cx="353675" cy="330950"/>
          </a:xfrm>
        </p:grpSpPr>
        <p:sp>
          <p:nvSpPr>
            <p:cNvPr id="7057" name="Google Shape;7057;p65"/>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5"/>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5"/>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5"/>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5"/>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5"/>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65"/>
          <p:cNvGrpSpPr/>
          <p:nvPr/>
        </p:nvGrpSpPr>
        <p:grpSpPr>
          <a:xfrm>
            <a:off x="7951322" y="1387642"/>
            <a:ext cx="355416" cy="354670"/>
            <a:chOff x="-10857925" y="3213875"/>
            <a:chExt cx="352875" cy="352100"/>
          </a:xfrm>
        </p:grpSpPr>
        <p:sp>
          <p:nvSpPr>
            <p:cNvPr id="7064" name="Google Shape;7064;p65"/>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5"/>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5"/>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5"/>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5"/>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5"/>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5"/>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5"/>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5"/>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5"/>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65"/>
          <p:cNvGrpSpPr/>
          <p:nvPr/>
        </p:nvGrpSpPr>
        <p:grpSpPr>
          <a:xfrm>
            <a:off x="6168237" y="2747071"/>
            <a:ext cx="356096" cy="354469"/>
            <a:chOff x="-9089725" y="3180200"/>
            <a:chExt cx="353550" cy="351900"/>
          </a:xfrm>
        </p:grpSpPr>
        <p:sp>
          <p:nvSpPr>
            <p:cNvPr id="7075" name="Google Shape;7075;p65"/>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5"/>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65"/>
          <p:cNvGrpSpPr/>
          <p:nvPr/>
        </p:nvGrpSpPr>
        <p:grpSpPr>
          <a:xfrm>
            <a:off x="7060235" y="1826875"/>
            <a:ext cx="358588" cy="357642"/>
            <a:chOff x="7083760" y="1971660"/>
            <a:chExt cx="358588" cy="357642"/>
          </a:xfrm>
        </p:grpSpPr>
        <p:sp>
          <p:nvSpPr>
            <p:cNvPr id="7078" name="Google Shape;7078;p65"/>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5"/>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5"/>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5"/>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5"/>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5"/>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5"/>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5"/>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5"/>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5"/>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5"/>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5"/>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0" name="Google Shape;7090;p65"/>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091" name="Google Shape;7091;p65"/>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95" name="Shape 7095"/>
        <p:cNvGrpSpPr/>
        <p:nvPr/>
      </p:nvGrpSpPr>
      <p:grpSpPr>
        <a:xfrm>
          <a:off x="0" y="0"/>
          <a:ext cx="0" cy="0"/>
          <a:chOff x="0" y="0"/>
          <a:chExt cx="0" cy="0"/>
        </a:xfrm>
      </p:grpSpPr>
      <p:sp>
        <p:nvSpPr>
          <p:cNvPr id="7096" name="Google Shape;7096;p66"/>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7" name="Google Shape;7097;p66"/>
          <p:cNvGrpSpPr/>
          <p:nvPr/>
        </p:nvGrpSpPr>
        <p:grpSpPr>
          <a:xfrm>
            <a:off x="719610" y="2243507"/>
            <a:ext cx="452798" cy="449473"/>
            <a:chOff x="-21322300" y="3693325"/>
            <a:chExt cx="306400" cy="304150"/>
          </a:xfrm>
        </p:grpSpPr>
        <p:sp>
          <p:nvSpPr>
            <p:cNvPr id="7098" name="Google Shape;7098;p66"/>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6"/>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6"/>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6"/>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2" name="Google Shape;7102;p66"/>
          <p:cNvGrpSpPr/>
          <p:nvPr/>
        </p:nvGrpSpPr>
        <p:grpSpPr>
          <a:xfrm>
            <a:off x="719019" y="2810244"/>
            <a:ext cx="453980" cy="422540"/>
            <a:chOff x="-21322300" y="4077125"/>
            <a:chExt cx="307200" cy="285925"/>
          </a:xfrm>
        </p:grpSpPr>
        <p:sp>
          <p:nvSpPr>
            <p:cNvPr id="7103" name="Google Shape;7103;p66"/>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6"/>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6"/>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6"/>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6"/>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6"/>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6"/>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6"/>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6"/>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6"/>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6"/>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6"/>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5" name="Google Shape;7115;p66"/>
          <p:cNvGrpSpPr/>
          <p:nvPr/>
        </p:nvGrpSpPr>
        <p:grpSpPr>
          <a:xfrm>
            <a:off x="3496195" y="1689128"/>
            <a:ext cx="451653" cy="450212"/>
            <a:chOff x="-19394200" y="3333800"/>
            <a:chExt cx="305625" cy="304650"/>
          </a:xfrm>
        </p:grpSpPr>
        <p:sp>
          <p:nvSpPr>
            <p:cNvPr id="7116" name="Google Shape;7116;p66"/>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6"/>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6"/>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6"/>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6"/>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6"/>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6"/>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6"/>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6"/>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66"/>
          <p:cNvGrpSpPr/>
          <p:nvPr/>
        </p:nvGrpSpPr>
        <p:grpSpPr>
          <a:xfrm>
            <a:off x="3495032" y="2243580"/>
            <a:ext cx="453980" cy="449325"/>
            <a:chOff x="-19396575" y="3708500"/>
            <a:chExt cx="307200" cy="304050"/>
          </a:xfrm>
        </p:grpSpPr>
        <p:sp>
          <p:nvSpPr>
            <p:cNvPr id="7126" name="Google Shape;7126;p66"/>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6"/>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6"/>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66"/>
          <p:cNvGrpSpPr/>
          <p:nvPr/>
        </p:nvGrpSpPr>
        <p:grpSpPr>
          <a:xfrm>
            <a:off x="3489212" y="2796461"/>
            <a:ext cx="465618" cy="450101"/>
            <a:chOff x="-19394200" y="4084200"/>
            <a:chExt cx="315075" cy="304575"/>
          </a:xfrm>
        </p:grpSpPr>
        <p:sp>
          <p:nvSpPr>
            <p:cNvPr id="7130" name="Google Shape;7130;p66"/>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6"/>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6"/>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6"/>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6"/>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6"/>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66"/>
          <p:cNvGrpSpPr/>
          <p:nvPr/>
        </p:nvGrpSpPr>
        <p:grpSpPr>
          <a:xfrm>
            <a:off x="6294923" y="1689001"/>
            <a:ext cx="400447" cy="450470"/>
            <a:chOff x="-17526750" y="3309200"/>
            <a:chExt cx="270975" cy="304825"/>
          </a:xfrm>
        </p:grpSpPr>
        <p:sp>
          <p:nvSpPr>
            <p:cNvPr id="7137" name="Google Shape;7137;p66"/>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6"/>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6"/>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6"/>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6"/>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66"/>
          <p:cNvGrpSpPr/>
          <p:nvPr/>
        </p:nvGrpSpPr>
        <p:grpSpPr>
          <a:xfrm>
            <a:off x="6271075" y="2244173"/>
            <a:ext cx="448143" cy="448143"/>
            <a:chOff x="-17542500" y="3684100"/>
            <a:chExt cx="303250" cy="303250"/>
          </a:xfrm>
        </p:grpSpPr>
        <p:sp>
          <p:nvSpPr>
            <p:cNvPr id="7143" name="Google Shape;7143;p66"/>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6"/>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6"/>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6"/>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6"/>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6"/>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6"/>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0" name="Google Shape;7150;p66"/>
          <p:cNvGrpSpPr/>
          <p:nvPr/>
        </p:nvGrpSpPr>
        <p:grpSpPr>
          <a:xfrm>
            <a:off x="6270484" y="2810817"/>
            <a:ext cx="449325" cy="421395"/>
            <a:chOff x="-17542500" y="4068450"/>
            <a:chExt cx="304050" cy="285150"/>
          </a:xfrm>
        </p:grpSpPr>
        <p:sp>
          <p:nvSpPr>
            <p:cNvPr id="7151" name="Google Shape;7151;p66"/>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6"/>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6"/>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6"/>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6"/>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6"/>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7" name="Google Shape;7157;p66"/>
          <p:cNvGrpSpPr/>
          <p:nvPr/>
        </p:nvGrpSpPr>
        <p:grpSpPr>
          <a:xfrm>
            <a:off x="3500906" y="3342211"/>
            <a:ext cx="343404" cy="449325"/>
            <a:chOff x="-15652200" y="3335975"/>
            <a:chExt cx="232375" cy="304050"/>
          </a:xfrm>
        </p:grpSpPr>
        <p:sp>
          <p:nvSpPr>
            <p:cNvPr id="7158" name="Google Shape;7158;p66"/>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6"/>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6"/>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6"/>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6"/>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6"/>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6"/>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6"/>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6"/>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66"/>
          <p:cNvGrpSpPr/>
          <p:nvPr/>
        </p:nvGrpSpPr>
        <p:grpSpPr>
          <a:xfrm>
            <a:off x="1274819" y="2243729"/>
            <a:ext cx="449325" cy="449030"/>
            <a:chOff x="-20945825" y="3692175"/>
            <a:chExt cx="304050" cy="303850"/>
          </a:xfrm>
        </p:grpSpPr>
        <p:sp>
          <p:nvSpPr>
            <p:cNvPr id="7168" name="Google Shape;7168;p66"/>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6"/>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6"/>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6"/>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66"/>
          <p:cNvGrpSpPr/>
          <p:nvPr/>
        </p:nvGrpSpPr>
        <p:grpSpPr>
          <a:xfrm>
            <a:off x="4081644" y="1689848"/>
            <a:ext cx="372516" cy="448771"/>
            <a:chOff x="-18994100" y="3334775"/>
            <a:chExt cx="252075" cy="303675"/>
          </a:xfrm>
        </p:grpSpPr>
        <p:sp>
          <p:nvSpPr>
            <p:cNvPr id="7173" name="Google Shape;7173;p66"/>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6"/>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6"/>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6"/>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66"/>
          <p:cNvGrpSpPr/>
          <p:nvPr/>
        </p:nvGrpSpPr>
        <p:grpSpPr>
          <a:xfrm>
            <a:off x="4096200" y="2244743"/>
            <a:ext cx="343404" cy="446998"/>
            <a:chOff x="-18983850" y="3710075"/>
            <a:chExt cx="232375" cy="302475"/>
          </a:xfrm>
        </p:grpSpPr>
        <p:sp>
          <p:nvSpPr>
            <p:cNvPr id="7178" name="Google Shape;7178;p66"/>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6"/>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6"/>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6"/>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66"/>
          <p:cNvGrpSpPr/>
          <p:nvPr/>
        </p:nvGrpSpPr>
        <p:grpSpPr>
          <a:xfrm>
            <a:off x="1274247" y="1689573"/>
            <a:ext cx="450470" cy="449325"/>
            <a:chOff x="-20946600" y="3317850"/>
            <a:chExt cx="304825" cy="304050"/>
          </a:xfrm>
        </p:grpSpPr>
        <p:sp>
          <p:nvSpPr>
            <p:cNvPr id="7183" name="Google Shape;7183;p66"/>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6"/>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6"/>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66"/>
          <p:cNvGrpSpPr/>
          <p:nvPr/>
        </p:nvGrpSpPr>
        <p:grpSpPr>
          <a:xfrm>
            <a:off x="1300422" y="2797442"/>
            <a:ext cx="398119" cy="448143"/>
            <a:chOff x="-20930075" y="4066100"/>
            <a:chExt cx="269400" cy="303250"/>
          </a:xfrm>
        </p:grpSpPr>
        <p:sp>
          <p:nvSpPr>
            <p:cNvPr id="7187" name="Google Shape;7187;p66"/>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6"/>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66"/>
          <p:cNvGrpSpPr/>
          <p:nvPr/>
        </p:nvGrpSpPr>
        <p:grpSpPr>
          <a:xfrm>
            <a:off x="4042667" y="2797422"/>
            <a:ext cx="450470" cy="448180"/>
            <a:chOff x="-19020075" y="4084200"/>
            <a:chExt cx="304825" cy="303275"/>
          </a:xfrm>
        </p:grpSpPr>
        <p:sp>
          <p:nvSpPr>
            <p:cNvPr id="7190" name="Google Shape;7190;p66"/>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6"/>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6"/>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6"/>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6"/>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6"/>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6"/>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6"/>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6"/>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66"/>
          <p:cNvGrpSpPr/>
          <p:nvPr/>
        </p:nvGrpSpPr>
        <p:grpSpPr>
          <a:xfrm>
            <a:off x="6859931" y="1689001"/>
            <a:ext cx="396937" cy="450470"/>
            <a:chOff x="-17149475" y="3309200"/>
            <a:chExt cx="268600" cy="304825"/>
          </a:xfrm>
        </p:grpSpPr>
        <p:sp>
          <p:nvSpPr>
            <p:cNvPr id="7200" name="Google Shape;7200;p66"/>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6"/>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66"/>
          <p:cNvGrpSpPr/>
          <p:nvPr/>
        </p:nvGrpSpPr>
        <p:grpSpPr>
          <a:xfrm>
            <a:off x="6833737" y="2258120"/>
            <a:ext cx="449325" cy="420249"/>
            <a:chOff x="-17168375" y="3692750"/>
            <a:chExt cx="304050" cy="284375"/>
          </a:xfrm>
        </p:grpSpPr>
        <p:sp>
          <p:nvSpPr>
            <p:cNvPr id="7203" name="Google Shape;7203;p66"/>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6"/>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6"/>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6"/>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6"/>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6"/>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6"/>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0" name="Google Shape;7210;p66"/>
          <p:cNvGrpSpPr/>
          <p:nvPr/>
        </p:nvGrpSpPr>
        <p:grpSpPr>
          <a:xfrm>
            <a:off x="6830246" y="2796852"/>
            <a:ext cx="456308" cy="449325"/>
            <a:chOff x="-17170750" y="4058800"/>
            <a:chExt cx="308775" cy="304050"/>
          </a:xfrm>
        </p:grpSpPr>
        <p:sp>
          <p:nvSpPr>
            <p:cNvPr id="7211" name="Google Shape;7211;p66"/>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6"/>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6"/>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6"/>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6"/>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6"/>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6"/>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6"/>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6"/>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6"/>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6"/>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6"/>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6"/>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6"/>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6"/>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6"/>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6"/>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66"/>
          <p:cNvGrpSpPr/>
          <p:nvPr/>
        </p:nvGrpSpPr>
        <p:grpSpPr>
          <a:xfrm>
            <a:off x="5692143" y="3343358"/>
            <a:ext cx="450470" cy="446998"/>
            <a:chOff x="-15688425" y="3707725"/>
            <a:chExt cx="304825" cy="302475"/>
          </a:xfrm>
        </p:grpSpPr>
        <p:sp>
          <p:nvSpPr>
            <p:cNvPr id="7229" name="Google Shape;7229;p66"/>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6"/>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6"/>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6"/>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6"/>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6"/>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66"/>
          <p:cNvGrpSpPr/>
          <p:nvPr/>
        </p:nvGrpSpPr>
        <p:grpSpPr>
          <a:xfrm>
            <a:off x="1836300" y="1690441"/>
            <a:ext cx="451653" cy="447589"/>
            <a:chOff x="-20572500" y="3319025"/>
            <a:chExt cx="305625" cy="302875"/>
          </a:xfrm>
        </p:grpSpPr>
        <p:sp>
          <p:nvSpPr>
            <p:cNvPr id="7236" name="Google Shape;7236;p66"/>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6"/>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66"/>
          <p:cNvGrpSpPr/>
          <p:nvPr/>
        </p:nvGrpSpPr>
        <p:grpSpPr>
          <a:xfrm>
            <a:off x="1837463" y="2305410"/>
            <a:ext cx="449325" cy="325670"/>
            <a:chOff x="-20571700" y="3722875"/>
            <a:chExt cx="304050" cy="220375"/>
          </a:xfrm>
        </p:grpSpPr>
        <p:sp>
          <p:nvSpPr>
            <p:cNvPr id="7239" name="Google Shape;7239;p66"/>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6"/>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6"/>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6"/>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6"/>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6"/>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6"/>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66"/>
          <p:cNvGrpSpPr/>
          <p:nvPr/>
        </p:nvGrpSpPr>
        <p:grpSpPr>
          <a:xfrm>
            <a:off x="1836891" y="2796278"/>
            <a:ext cx="450470" cy="450470"/>
            <a:chOff x="-20571700" y="4066875"/>
            <a:chExt cx="304825" cy="304825"/>
          </a:xfrm>
        </p:grpSpPr>
        <p:sp>
          <p:nvSpPr>
            <p:cNvPr id="7247" name="Google Shape;7247;p66"/>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6"/>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6"/>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6"/>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66"/>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6"/>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66"/>
          <p:cNvGrpSpPr/>
          <p:nvPr/>
        </p:nvGrpSpPr>
        <p:grpSpPr>
          <a:xfrm>
            <a:off x="4603593" y="1688259"/>
            <a:ext cx="453980" cy="451948"/>
            <a:chOff x="-18645175" y="3334200"/>
            <a:chExt cx="307200" cy="305825"/>
          </a:xfrm>
        </p:grpSpPr>
        <p:sp>
          <p:nvSpPr>
            <p:cNvPr id="7254" name="Google Shape;7254;p66"/>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6"/>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6"/>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6"/>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6"/>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66"/>
          <p:cNvGrpSpPr/>
          <p:nvPr/>
        </p:nvGrpSpPr>
        <p:grpSpPr>
          <a:xfrm>
            <a:off x="4604184" y="2242989"/>
            <a:ext cx="452798" cy="450507"/>
            <a:chOff x="-18645175" y="3708500"/>
            <a:chExt cx="306400" cy="304850"/>
          </a:xfrm>
        </p:grpSpPr>
        <p:sp>
          <p:nvSpPr>
            <p:cNvPr id="7260" name="Google Shape;7260;p66"/>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6"/>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6"/>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6"/>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6"/>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6"/>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6"/>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66"/>
          <p:cNvGrpSpPr/>
          <p:nvPr/>
        </p:nvGrpSpPr>
        <p:grpSpPr>
          <a:xfrm>
            <a:off x="4601857" y="2795630"/>
            <a:ext cx="457453" cy="451763"/>
            <a:chOff x="-18647525" y="4082625"/>
            <a:chExt cx="309550" cy="305700"/>
          </a:xfrm>
        </p:grpSpPr>
        <p:sp>
          <p:nvSpPr>
            <p:cNvPr id="7268" name="Google Shape;7268;p66"/>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6"/>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6"/>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6"/>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66"/>
          <p:cNvGrpSpPr/>
          <p:nvPr/>
        </p:nvGrpSpPr>
        <p:grpSpPr>
          <a:xfrm>
            <a:off x="7412241" y="1689592"/>
            <a:ext cx="395755" cy="449288"/>
            <a:chOff x="-16775350" y="3309200"/>
            <a:chExt cx="267800" cy="304025"/>
          </a:xfrm>
        </p:grpSpPr>
        <p:sp>
          <p:nvSpPr>
            <p:cNvPr id="7273" name="Google Shape;7273;p66"/>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6"/>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6"/>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6" name="Google Shape;7276;p66"/>
          <p:cNvGrpSpPr/>
          <p:nvPr/>
        </p:nvGrpSpPr>
        <p:grpSpPr>
          <a:xfrm>
            <a:off x="7412241" y="2241827"/>
            <a:ext cx="395755" cy="452835"/>
            <a:chOff x="-16775350" y="3683300"/>
            <a:chExt cx="267800" cy="306425"/>
          </a:xfrm>
        </p:grpSpPr>
        <p:sp>
          <p:nvSpPr>
            <p:cNvPr id="7277" name="Google Shape;7277;p66"/>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6"/>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6"/>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0" name="Google Shape;7280;p66"/>
          <p:cNvGrpSpPr/>
          <p:nvPr/>
        </p:nvGrpSpPr>
        <p:grpSpPr>
          <a:xfrm>
            <a:off x="7384292" y="2796870"/>
            <a:ext cx="451653" cy="449288"/>
            <a:chOff x="-16794250" y="4058225"/>
            <a:chExt cx="305625" cy="304025"/>
          </a:xfrm>
        </p:grpSpPr>
        <p:sp>
          <p:nvSpPr>
            <p:cNvPr id="7281" name="Google Shape;7281;p66"/>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6"/>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6"/>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6"/>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6"/>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6"/>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6"/>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6"/>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6"/>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0" name="Google Shape;7290;p66"/>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1" name="Google Shape;7291;p66"/>
          <p:cNvGrpSpPr/>
          <p:nvPr/>
        </p:nvGrpSpPr>
        <p:grpSpPr>
          <a:xfrm>
            <a:off x="2385709" y="1689573"/>
            <a:ext cx="457453" cy="449325"/>
            <a:chOff x="-20199150" y="3317850"/>
            <a:chExt cx="309550" cy="304050"/>
          </a:xfrm>
        </p:grpSpPr>
        <p:sp>
          <p:nvSpPr>
            <p:cNvPr id="7292" name="Google Shape;7292;p66"/>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6"/>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6"/>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6"/>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6"/>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6"/>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6"/>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66"/>
          <p:cNvGrpSpPr/>
          <p:nvPr/>
        </p:nvGrpSpPr>
        <p:grpSpPr>
          <a:xfrm>
            <a:off x="2388036" y="2242861"/>
            <a:ext cx="452798" cy="450766"/>
            <a:chOff x="-20199150" y="3693150"/>
            <a:chExt cx="306400" cy="305025"/>
          </a:xfrm>
        </p:grpSpPr>
        <p:sp>
          <p:nvSpPr>
            <p:cNvPr id="7300" name="Google Shape;7300;p66"/>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6"/>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6"/>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6"/>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6"/>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6"/>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66"/>
          <p:cNvGrpSpPr/>
          <p:nvPr/>
        </p:nvGrpSpPr>
        <p:grpSpPr>
          <a:xfrm>
            <a:off x="2388609" y="2795687"/>
            <a:ext cx="451653" cy="451653"/>
            <a:chOff x="-20197575" y="4066875"/>
            <a:chExt cx="305625" cy="305625"/>
          </a:xfrm>
        </p:grpSpPr>
        <p:sp>
          <p:nvSpPr>
            <p:cNvPr id="7307" name="Google Shape;7307;p66"/>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6"/>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6"/>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6"/>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6"/>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6"/>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6"/>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6"/>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66"/>
          <p:cNvGrpSpPr/>
          <p:nvPr/>
        </p:nvGrpSpPr>
        <p:grpSpPr>
          <a:xfrm>
            <a:off x="5170827" y="1687520"/>
            <a:ext cx="449325" cy="453426"/>
            <a:chOff x="-18271050" y="3333200"/>
            <a:chExt cx="304050" cy="306825"/>
          </a:xfrm>
        </p:grpSpPr>
        <p:sp>
          <p:nvSpPr>
            <p:cNvPr id="7316" name="Google Shape;7316;p66"/>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6"/>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6"/>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6"/>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6"/>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66"/>
          <p:cNvGrpSpPr/>
          <p:nvPr/>
        </p:nvGrpSpPr>
        <p:grpSpPr>
          <a:xfrm>
            <a:off x="5171399" y="2244171"/>
            <a:ext cx="448180" cy="448143"/>
            <a:chOff x="-18270275" y="3710875"/>
            <a:chExt cx="303275" cy="303250"/>
          </a:xfrm>
        </p:grpSpPr>
        <p:sp>
          <p:nvSpPr>
            <p:cNvPr id="7322" name="Google Shape;7322;p66"/>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6"/>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6"/>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6"/>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6"/>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6"/>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66"/>
          <p:cNvGrpSpPr/>
          <p:nvPr/>
        </p:nvGrpSpPr>
        <p:grpSpPr>
          <a:xfrm>
            <a:off x="5224951" y="2797422"/>
            <a:ext cx="341076" cy="448180"/>
            <a:chOff x="-18234025" y="4084200"/>
            <a:chExt cx="230800" cy="303275"/>
          </a:xfrm>
        </p:grpSpPr>
        <p:sp>
          <p:nvSpPr>
            <p:cNvPr id="7329" name="Google Shape;7329;p66"/>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6"/>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6"/>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66"/>
          <p:cNvGrpSpPr/>
          <p:nvPr/>
        </p:nvGrpSpPr>
        <p:grpSpPr>
          <a:xfrm>
            <a:off x="2337506" y="3341641"/>
            <a:ext cx="449325" cy="450470"/>
            <a:chOff x="-16419350" y="3308400"/>
            <a:chExt cx="304050" cy="304825"/>
          </a:xfrm>
        </p:grpSpPr>
        <p:sp>
          <p:nvSpPr>
            <p:cNvPr id="7333" name="Google Shape;7333;p66"/>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6"/>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6"/>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6"/>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6"/>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6"/>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6"/>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66"/>
          <p:cNvGrpSpPr/>
          <p:nvPr/>
        </p:nvGrpSpPr>
        <p:grpSpPr>
          <a:xfrm>
            <a:off x="4609062" y="3340423"/>
            <a:ext cx="395755" cy="452872"/>
            <a:chOff x="-16401225" y="3683275"/>
            <a:chExt cx="267800" cy="306450"/>
          </a:xfrm>
        </p:grpSpPr>
        <p:sp>
          <p:nvSpPr>
            <p:cNvPr id="7341" name="Google Shape;7341;p66"/>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6"/>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6"/>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6"/>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6"/>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6"/>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6"/>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8" name="Google Shape;7348;p66"/>
          <p:cNvGrpSpPr/>
          <p:nvPr/>
        </p:nvGrpSpPr>
        <p:grpSpPr>
          <a:xfrm>
            <a:off x="7974511" y="2797062"/>
            <a:ext cx="450470" cy="448180"/>
            <a:chOff x="-16419350" y="4058200"/>
            <a:chExt cx="304825" cy="303275"/>
          </a:xfrm>
        </p:grpSpPr>
        <p:sp>
          <p:nvSpPr>
            <p:cNvPr id="7349" name="Google Shape;7349;p66"/>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6"/>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6"/>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6"/>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6"/>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6"/>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6"/>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66"/>
          <p:cNvGrpSpPr/>
          <p:nvPr/>
        </p:nvGrpSpPr>
        <p:grpSpPr>
          <a:xfrm>
            <a:off x="4001398" y="3343080"/>
            <a:ext cx="450507" cy="447589"/>
            <a:chOff x="-15296200" y="3326900"/>
            <a:chExt cx="304850" cy="302875"/>
          </a:xfrm>
        </p:grpSpPr>
        <p:sp>
          <p:nvSpPr>
            <p:cNvPr id="7357" name="Google Shape;7357;p66"/>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6"/>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6"/>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6"/>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6"/>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66"/>
          <p:cNvGrpSpPr/>
          <p:nvPr/>
        </p:nvGrpSpPr>
        <p:grpSpPr>
          <a:xfrm>
            <a:off x="2917051" y="1706881"/>
            <a:ext cx="486566" cy="414708"/>
            <a:chOff x="-19835275" y="3330250"/>
            <a:chExt cx="329250" cy="280625"/>
          </a:xfrm>
        </p:grpSpPr>
        <p:sp>
          <p:nvSpPr>
            <p:cNvPr id="7363" name="Google Shape;7363;p66"/>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6"/>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6"/>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66"/>
          <p:cNvGrpSpPr/>
          <p:nvPr/>
        </p:nvGrpSpPr>
        <p:grpSpPr>
          <a:xfrm>
            <a:off x="2935080" y="2243470"/>
            <a:ext cx="450507" cy="449547"/>
            <a:chOff x="-19822675" y="3692750"/>
            <a:chExt cx="304850" cy="304200"/>
          </a:xfrm>
        </p:grpSpPr>
        <p:sp>
          <p:nvSpPr>
            <p:cNvPr id="7367" name="Google Shape;7367;p66"/>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6"/>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6"/>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6"/>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6"/>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66"/>
          <p:cNvGrpSpPr/>
          <p:nvPr/>
        </p:nvGrpSpPr>
        <p:grpSpPr>
          <a:xfrm>
            <a:off x="2935672" y="2796278"/>
            <a:ext cx="449325" cy="450470"/>
            <a:chOff x="-19822675" y="4066875"/>
            <a:chExt cx="304050" cy="304825"/>
          </a:xfrm>
        </p:grpSpPr>
        <p:sp>
          <p:nvSpPr>
            <p:cNvPr id="7373" name="Google Shape;7373;p66"/>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6"/>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6"/>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6"/>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6"/>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6"/>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66"/>
          <p:cNvGrpSpPr/>
          <p:nvPr/>
        </p:nvGrpSpPr>
        <p:grpSpPr>
          <a:xfrm>
            <a:off x="5744740" y="1689571"/>
            <a:ext cx="399302" cy="449325"/>
            <a:chOff x="-17878825" y="3334400"/>
            <a:chExt cx="270200" cy="304050"/>
          </a:xfrm>
        </p:grpSpPr>
        <p:sp>
          <p:nvSpPr>
            <p:cNvPr id="7380" name="Google Shape;7380;p66"/>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6"/>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6"/>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6"/>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6"/>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6"/>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6"/>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66"/>
          <p:cNvGrpSpPr/>
          <p:nvPr/>
        </p:nvGrpSpPr>
        <p:grpSpPr>
          <a:xfrm>
            <a:off x="5718565" y="2242416"/>
            <a:ext cx="451653" cy="451653"/>
            <a:chOff x="-17896150" y="3709300"/>
            <a:chExt cx="305625" cy="305625"/>
          </a:xfrm>
        </p:grpSpPr>
        <p:sp>
          <p:nvSpPr>
            <p:cNvPr id="7388" name="Google Shape;7388;p66"/>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6"/>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6"/>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6"/>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66"/>
          <p:cNvGrpSpPr/>
          <p:nvPr/>
        </p:nvGrpSpPr>
        <p:grpSpPr>
          <a:xfrm>
            <a:off x="5746495" y="2795686"/>
            <a:ext cx="395792" cy="451653"/>
            <a:chOff x="-17878025" y="4082625"/>
            <a:chExt cx="267825" cy="305625"/>
          </a:xfrm>
        </p:grpSpPr>
        <p:sp>
          <p:nvSpPr>
            <p:cNvPr id="7393" name="Google Shape;7393;p66"/>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6"/>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6"/>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6"/>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6"/>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6"/>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6"/>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66"/>
          <p:cNvGrpSpPr/>
          <p:nvPr/>
        </p:nvGrpSpPr>
        <p:grpSpPr>
          <a:xfrm>
            <a:off x="2890388" y="3355015"/>
            <a:ext cx="450507" cy="423722"/>
            <a:chOff x="-16044450" y="3317850"/>
            <a:chExt cx="304850" cy="286725"/>
          </a:xfrm>
        </p:grpSpPr>
        <p:sp>
          <p:nvSpPr>
            <p:cNvPr id="7401" name="Google Shape;7401;p66"/>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6"/>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6"/>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6"/>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5" name="Google Shape;7405;p66"/>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6" name="Google Shape;7406;p66"/>
          <p:cNvGrpSpPr/>
          <p:nvPr/>
        </p:nvGrpSpPr>
        <p:grpSpPr>
          <a:xfrm>
            <a:off x="8012905" y="2243724"/>
            <a:ext cx="373662" cy="449030"/>
            <a:chOff x="-16018450" y="4058400"/>
            <a:chExt cx="252850" cy="303850"/>
          </a:xfrm>
        </p:grpSpPr>
        <p:sp>
          <p:nvSpPr>
            <p:cNvPr id="7407" name="Google Shape;7407;p66"/>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6"/>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6"/>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6"/>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1" name="Google Shape;7411;p66"/>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16" name="Shape 7416"/>
        <p:cNvGrpSpPr/>
        <p:nvPr/>
      </p:nvGrpSpPr>
      <p:grpSpPr>
        <a:xfrm>
          <a:off x="0" y="0"/>
          <a:ext cx="0" cy="0"/>
          <a:chOff x="0" y="0"/>
          <a:chExt cx="0" cy="0"/>
        </a:xfrm>
      </p:grpSpPr>
      <p:grpSp>
        <p:nvGrpSpPr>
          <p:cNvPr id="7417" name="Google Shape;7417;p67"/>
          <p:cNvGrpSpPr/>
          <p:nvPr/>
        </p:nvGrpSpPr>
        <p:grpSpPr>
          <a:xfrm>
            <a:off x="829817" y="1689241"/>
            <a:ext cx="442337" cy="419623"/>
            <a:chOff x="-6696925" y="3272575"/>
            <a:chExt cx="307200" cy="291425"/>
          </a:xfrm>
        </p:grpSpPr>
        <p:sp>
          <p:nvSpPr>
            <p:cNvPr id="7418" name="Google Shape;7418;p67"/>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7"/>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67"/>
          <p:cNvGrpSpPr/>
          <p:nvPr/>
        </p:nvGrpSpPr>
        <p:grpSpPr>
          <a:xfrm>
            <a:off x="829799" y="2204636"/>
            <a:ext cx="442373" cy="420775"/>
            <a:chOff x="-6690625" y="3631325"/>
            <a:chExt cx="307225" cy="292225"/>
          </a:xfrm>
        </p:grpSpPr>
        <p:sp>
          <p:nvSpPr>
            <p:cNvPr id="7421" name="Google Shape;7421;p67"/>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7"/>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7"/>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7"/>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7"/>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67"/>
          <p:cNvGrpSpPr/>
          <p:nvPr/>
        </p:nvGrpSpPr>
        <p:grpSpPr>
          <a:xfrm>
            <a:off x="851921" y="2756972"/>
            <a:ext cx="421927" cy="419371"/>
            <a:chOff x="-6689825" y="3992050"/>
            <a:chExt cx="293025" cy="291250"/>
          </a:xfrm>
        </p:grpSpPr>
        <p:sp>
          <p:nvSpPr>
            <p:cNvPr id="7427" name="Google Shape;7427;p67"/>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7"/>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7"/>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7"/>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7"/>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7"/>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7"/>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7"/>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7"/>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7"/>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7"/>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7"/>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9" name="Google Shape;7439;p67"/>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0" name="Google Shape;7440;p67"/>
          <p:cNvGrpSpPr/>
          <p:nvPr/>
        </p:nvGrpSpPr>
        <p:grpSpPr>
          <a:xfrm>
            <a:off x="3535232" y="2205192"/>
            <a:ext cx="423043" cy="419659"/>
            <a:chOff x="-4837325" y="3612425"/>
            <a:chExt cx="293800" cy="291450"/>
          </a:xfrm>
        </p:grpSpPr>
        <p:sp>
          <p:nvSpPr>
            <p:cNvPr id="7441" name="Google Shape;7441;p67"/>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7"/>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7"/>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4" name="Google Shape;7444;p67"/>
          <p:cNvGrpSpPr/>
          <p:nvPr/>
        </p:nvGrpSpPr>
        <p:grpSpPr>
          <a:xfrm>
            <a:off x="3548265" y="2756826"/>
            <a:ext cx="420775" cy="419659"/>
            <a:chOff x="-4837325" y="3971575"/>
            <a:chExt cx="292225" cy="291450"/>
          </a:xfrm>
        </p:grpSpPr>
        <p:sp>
          <p:nvSpPr>
            <p:cNvPr id="7445" name="Google Shape;7445;p67"/>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7"/>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7"/>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7"/>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7"/>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7"/>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67"/>
          <p:cNvGrpSpPr/>
          <p:nvPr/>
        </p:nvGrpSpPr>
        <p:grpSpPr>
          <a:xfrm>
            <a:off x="6240279" y="1714185"/>
            <a:ext cx="430998" cy="369730"/>
            <a:chOff x="-3037625" y="3254850"/>
            <a:chExt cx="299325" cy="256775"/>
          </a:xfrm>
        </p:grpSpPr>
        <p:sp>
          <p:nvSpPr>
            <p:cNvPr id="7452" name="Google Shape;7452;p67"/>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7"/>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7"/>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7"/>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67"/>
          <p:cNvGrpSpPr/>
          <p:nvPr/>
        </p:nvGrpSpPr>
        <p:grpSpPr>
          <a:xfrm>
            <a:off x="6244239" y="2204615"/>
            <a:ext cx="423079" cy="420811"/>
            <a:chOff x="-3031325" y="3597450"/>
            <a:chExt cx="293825" cy="292250"/>
          </a:xfrm>
        </p:grpSpPr>
        <p:sp>
          <p:nvSpPr>
            <p:cNvPr id="7457" name="Google Shape;7457;p67"/>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7"/>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7"/>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7"/>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67"/>
          <p:cNvGrpSpPr/>
          <p:nvPr/>
        </p:nvGrpSpPr>
        <p:grpSpPr>
          <a:xfrm>
            <a:off x="6256714" y="2781214"/>
            <a:ext cx="421927" cy="370882"/>
            <a:chOff x="-3030525" y="3973150"/>
            <a:chExt cx="293025" cy="257575"/>
          </a:xfrm>
        </p:grpSpPr>
        <p:sp>
          <p:nvSpPr>
            <p:cNvPr id="7462" name="Google Shape;7462;p67"/>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7"/>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67"/>
          <p:cNvGrpSpPr/>
          <p:nvPr/>
        </p:nvGrpSpPr>
        <p:grpSpPr>
          <a:xfrm>
            <a:off x="1358307" y="3369426"/>
            <a:ext cx="421927" cy="297195"/>
            <a:chOff x="-1199300" y="3279250"/>
            <a:chExt cx="293025" cy="206400"/>
          </a:xfrm>
        </p:grpSpPr>
        <p:sp>
          <p:nvSpPr>
            <p:cNvPr id="7465" name="Google Shape;7465;p67"/>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7"/>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7"/>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7"/>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67"/>
          <p:cNvGrpSpPr/>
          <p:nvPr/>
        </p:nvGrpSpPr>
        <p:grpSpPr>
          <a:xfrm>
            <a:off x="1365393" y="1688773"/>
            <a:ext cx="444605" cy="420559"/>
            <a:chOff x="-6338550" y="3272950"/>
            <a:chExt cx="308775" cy="292075"/>
          </a:xfrm>
        </p:grpSpPr>
        <p:sp>
          <p:nvSpPr>
            <p:cNvPr id="7470" name="Google Shape;7470;p67"/>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7"/>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7"/>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67"/>
          <p:cNvGrpSpPr/>
          <p:nvPr/>
        </p:nvGrpSpPr>
        <p:grpSpPr>
          <a:xfrm>
            <a:off x="1376732" y="2205194"/>
            <a:ext cx="421927" cy="419659"/>
            <a:chOff x="-6329100" y="3632100"/>
            <a:chExt cx="293025" cy="291450"/>
          </a:xfrm>
        </p:grpSpPr>
        <p:sp>
          <p:nvSpPr>
            <p:cNvPr id="7474" name="Google Shape;7474;p67"/>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7"/>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7"/>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67"/>
          <p:cNvGrpSpPr/>
          <p:nvPr/>
        </p:nvGrpSpPr>
        <p:grpSpPr>
          <a:xfrm>
            <a:off x="1389783" y="2756828"/>
            <a:ext cx="419623" cy="419659"/>
            <a:chOff x="-6329875" y="3992050"/>
            <a:chExt cx="291425" cy="291450"/>
          </a:xfrm>
        </p:grpSpPr>
        <p:sp>
          <p:nvSpPr>
            <p:cNvPr id="7478" name="Google Shape;7478;p67"/>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7"/>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7"/>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7"/>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67"/>
          <p:cNvGrpSpPr/>
          <p:nvPr/>
        </p:nvGrpSpPr>
        <p:grpSpPr>
          <a:xfrm>
            <a:off x="4075920" y="1687530"/>
            <a:ext cx="423079" cy="423043"/>
            <a:chOff x="-4478975" y="3251700"/>
            <a:chExt cx="293825" cy="293800"/>
          </a:xfrm>
        </p:grpSpPr>
        <p:sp>
          <p:nvSpPr>
            <p:cNvPr id="7483" name="Google Shape;7483;p67"/>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7"/>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7"/>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67"/>
          <p:cNvGrpSpPr/>
          <p:nvPr/>
        </p:nvGrpSpPr>
        <p:grpSpPr>
          <a:xfrm>
            <a:off x="4075920" y="2205192"/>
            <a:ext cx="423079" cy="419659"/>
            <a:chOff x="-4475825" y="3612425"/>
            <a:chExt cx="293825" cy="291450"/>
          </a:xfrm>
        </p:grpSpPr>
        <p:sp>
          <p:nvSpPr>
            <p:cNvPr id="7487" name="Google Shape;7487;p67"/>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7"/>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7"/>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0" name="Google Shape;7490;p67"/>
          <p:cNvGrpSpPr/>
          <p:nvPr/>
        </p:nvGrpSpPr>
        <p:grpSpPr>
          <a:xfrm>
            <a:off x="4084992" y="2756844"/>
            <a:ext cx="428730" cy="419623"/>
            <a:chOff x="-4480550" y="3970800"/>
            <a:chExt cx="297750" cy="291425"/>
          </a:xfrm>
        </p:grpSpPr>
        <p:sp>
          <p:nvSpPr>
            <p:cNvPr id="7491" name="Google Shape;7491;p67"/>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7"/>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67"/>
          <p:cNvGrpSpPr/>
          <p:nvPr/>
        </p:nvGrpSpPr>
        <p:grpSpPr>
          <a:xfrm>
            <a:off x="6788826" y="1689221"/>
            <a:ext cx="415123" cy="419659"/>
            <a:chOff x="-2668225" y="3239075"/>
            <a:chExt cx="288300" cy="291450"/>
          </a:xfrm>
        </p:grpSpPr>
        <p:sp>
          <p:nvSpPr>
            <p:cNvPr id="7494" name="Google Shape;7494;p67"/>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7"/>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7"/>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7"/>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7"/>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9" name="Google Shape;7499;p67"/>
          <p:cNvGrpSpPr/>
          <p:nvPr/>
        </p:nvGrpSpPr>
        <p:grpSpPr>
          <a:xfrm>
            <a:off x="6785982" y="2205191"/>
            <a:ext cx="420811" cy="419659"/>
            <a:chOff x="-2671375" y="3597450"/>
            <a:chExt cx="292250" cy="291450"/>
          </a:xfrm>
        </p:grpSpPr>
        <p:sp>
          <p:nvSpPr>
            <p:cNvPr id="7500" name="Google Shape;7500;p67"/>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7"/>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2" name="Google Shape;7502;p67"/>
          <p:cNvGrpSpPr/>
          <p:nvPr/>
        </p:nvGrpSpPr>
        <p:grpSpPr>
          <a:xfrm>
            <a:off x="6796765" y="2755691"/>
            <a:ext cx="423043" cy="421927"/>
            <a:chOff x="-2670575" y="3956600"/>
            <a:chExt cx="293800" cy="293025"/>
          </a:xfrm>
        </p:grpSpPr>
        <p:sp>
          <p:nvSpPr>
            <p:cNvPr id="7503" name="Google Shape;7503;p67"/>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7"/>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7"/>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7"/>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67"/>
          <p:cNvGrpSpPr/>
          <p:nvPr/>
        </p:nvGrpSpPr>
        <p:grpSpPr>
          <a:xfrm>
            <a:off x="3054285" y="3311947"/>
            <a:ext cx="426462" cy="418363"/>
            <a:chOff x="-1183550" y="3586525"/>
            <a:chExt cx="296175" cy="290550"/>
          </a:xfrm>
        </p:grpSpPr>
        <p:sp>
          <p:nvSpPr>
            <p:cNvPr id="7508" name="Google Shape;7508;p67"/>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7"/>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7"/>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7"/>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7"/>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7"/>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7"/>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7"/>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67"/>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67"/>
          <p:cNvGrpSpPr/>
          <p:nvPr/>
        </p:nvGrpSpPr>
        <p:grpSpPr>
          <a:xfrm>
            <a:off x="1917896" y="1689799"/>
            <a:ext cx="420811" cy="418507"/>
            <a:chOff x="-5971525" y="3273750"/>
            <a:chExt cx="292250" cy="290650"/>
          </a:xfrm>
        </p:grpSpPr>
        <p:sp>
          <p:nvSpPr>
            <p:cNvPr id="7518" name="Google Shape;7518;p67"/>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7"/>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67"/>
          <p:cNvGrpSpPr/>
          <p:nvPr/>
        </p:nvGrpSpPr>
        <p:grpSpPr>
          <a:xfrm>
            <a:off x="1912226" y="2203826"/>
            <a:ext cx="432150" cy="422395"/>
            <a:chOff x="-5974675" y="3632100"/>
            <a:chExt cx="300125" cy="293350"/>
          </a:xfrm>
        </p:grpSpPr>
        <p:sp>
          <p:nvSpPr>
            <p:cNvPr id="7521" name="Google Shape;7521;p67"/>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7"/>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7"/>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67"/>
          <p:cNvGrpSpPr/>
          <p:nvPr/>
        </p:nvGrpSpPr>
        <p:grpSpPr>
          <a:xfrm>
            <a:off x="1942267" y="2755694"/>
            <a:ext cx="395865" cy="421927"/>
            <a:chOff x="-5971525" y="3990475"/>
            <a:chExt cx="274925" cy="293025"/>
          </a:xfrm>
        </p:grpSpPr>
        <p:sp>
          <p:nvSpPr>
            <p:cNvPr id="7525" name="Google Shape;7525;p67"/>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7"/>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7"/>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7"/>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67"/>
          <p:cNvGrpSpPr/>
          <p:nvPr/>
        </p:nvGrpSpPr>
        <p:grpSpPr>
          <a:xfrm>
            <a:off x="4615473" y="1689798"/>
            <a:ext cx="420775" cy="418507"/>
            <a:chOff x="-4118225" y="3253275"/>
            <a:chExt cx="292225" cy="290650"/>
          </a:xfrm>
        </p:grpSpPr>
        <p:sp>
          <p:nvSpPr>
            <p:cNvPr id="7530" name="Google Shape;7530;p67"/>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7"/>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67"/>
          <p:cNvGrpSpPr/>
          <p:nvPr/>
        </p:nvGrpSpPr>
        <p:grpSpPr>
          <a:xfrm>
            <a:off x="4665924" y="2204922"/>
            <a:ext cx="319874" cy="420199"/>
            <a:chOff x="-4082800" y="3612425"/>
            <a:chExt cx="222150" cy="291825"/>
          </a:xfrm>
        </p:grpSpPr>
        <p:sp>
          <p:nvSpPr>
            <p:cNvPr id="7533" name="Google Shape;7533;p67"/>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7"/>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7"/>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6" name="Google Shape;7536;p67"/>
          <p:cNvGrpSpPr/>
          <p:nvPr/>
        </p:nvGrpSpPr>
        <p:grpSpPr>
          <a:xfrm>
            <a:off x="4627372" y="2769876"/>
            <a:ext cx="420775" cy="393561"/>
            <a:chOff x="-4118225" y="3990475"/>
            <a:chExt cx="292225" cy="273325"/>
          </a:xfrm>
        </p:grpSpPr>
        <p:sp>
          <p:nvSpPr>
            <p:cNvPr id="7537" name="Google Shape;7537;p67"/>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7"/>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7"/>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7"/>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67"/>
          <p:cNvGrpSpPr/>
          <p:nvPr/>
        </p:nvGrpSpPr>
        <p:grpSpPr>
          <a:xfrm>
            <a:off x="7338026" y="1688087"/>
            <a:ext cx="394713" cy="421927"/>
            <a:chOff x="-2312225" y="3238300"/>
            <a:chExt cx="274125" cy="293025"/>
          </a:xfrm>
        </p:grpSpPr>
        <p:sp>
          <p:nvSpPr>
            <p:cNvPr id="7542" name="Google Shape;7542;p67"/>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7"/>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4" name="Google Shape;7544;p67"/>
          <p:cNvGrpSpPr/>
          <p:nvPr/>
        </p:nvGrpSpPr>
        <p:grpSpPr>
          <a:xfrm>
            <a:off x="7335742" y="2756825"/>
            <a:ext cx="423079" cy="419659"/>
            <a:chOff x="-2310650" y="3958175"/>
            <a:chExt cx="293825" cy="291450"/>
          </a:xfrm>
        </p:grpSpPr>
        <p:sp>
          <p:nvSpPr>
            <p:cNvPr id="7545" name="Google Shape;7545;p67"/>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7"/>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7" name="Google Shape;7547;p67"/>
          <p:cNvGrpSpPr/>
          <p:nvPr/>
        </p:nvGrpSpPr>
        <p:grpSpPr>
          <a:xfrm>
            <a:off x="4702603" y="3308459"/>
            <a:ext cx="424159" cy="419659"/>
            <a:chOff x="-1182750" y="3962900"/>
            <a:chExt cx="294575" cy="291450"/>
          </a:xfrm>
        </p:grpSpPr>
        <p:sp>
          <p:nvSpPr>
            <p:cNvPr id="7548" name="Google Shape;7548;p67"/>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7"/>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7"/>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7"/>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7"/>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7"/>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7"/>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67"/>
          <p:cNvGrpSpPr/>
          <p:nvPr/>
        </p:nvGrpSpPr>
        <p:grpSpPr>
          <a:xfrm>
            <a:off x="2455739" y="1689223"/>
            <a:ext cx="424195" cy="419659"/>
            <a:chOff x="-5611575" y="3272950"/>
            <a:chExt cx="294600" cy="291450"/>
          </a:xfrm>
        </p:grpSpPr>
        <p:sp>
          <p:nvSpPr>
            <p:cNvPr id="7556" name="Google Shape;7556;p67"/>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7"/>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7"/>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7"/>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7"/>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67"/>
          <p:cNvGrpSpPr/>
          <p:nvPr/>
        </p:nvGrpSpPr>
        <p:grpSpPr>
          <a:xfrm>
            <a:off x="2455739" y="2205770"/>
            <a:ext cx="424195" cy="418507"/>
            <a:chOff x="-5613150" y="3632900"/>
            <a:chExt cx="294600" cy="290650"/>
          </a:xfrm>
        </p:grpSpPr>
        <p:sp>
          <p:nvSpPr>
            <p:cNvPr id="7562" name="Google Shape;7562;p67"/>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7"/>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67"/>
          <p:cNvGrpSpPr/>
          <p:nvPr/>
        </p:nvGrpSpPr>
        <p:grpSpPr>
          <a:xfrm>
            <a:off x="7324977" y="2153586"/>
            <a:ext cx="420811" cy="522864"/>
            <a:chOff x="-2310650" y="3525775"/>
            <a:chExt cx="292250" cy="363125"/>
          </a:xfrm>
        </p:grpSpPr>
        <p:sp>
          <p:nvSpPr>
            <p:cNvPr id="7565" name="Google Shape;7565;p67"/>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7"/>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7"/>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7"/>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9" name="Google Shape;7569;p67"/>
          <p:cNvGrpSpPr/>
          <p:nvPr/>
        </p:nvGrpSpPr>
        <p:grpSpPr>
          <a:xfrm>
            <a:off x="2467638" y="2756270"/>
            <a:ext cx="424195" cy="420775"/>
            <a:chOff x="-5613150" y="3991275"/>
            <a:chExt cx="294600" cy="292225"/>
          </a:xfrm>
        </p:grpSpPr>
        <p:sp>
          <p:nvSpPr>
            <p:cNvPr id="7570" name="Google Shape;7570;p67"/>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7"/>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7"/>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7"/>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7"/>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7"/>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7"/>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7"/>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7"/>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67"/>
          <p:cNvGrpSpPr/>
          <p:nvPr/>
        </p:nvGrpSpPr>
        <p:grpSpPr>
          <a:xfrm>
            <a:off x="5139126" y="1689438"/>
            <a:ext cx="434634" cy="419227"/>
            <a:chOff x="-3768700" y="3253275"/>
            <a:chExt cx="301850" cy="291150"/>
          </a:xfrm>
        </p:grpSpPr>
        <p:sp>
          <p:nvSpPr>
            <p:cNvPr id="7580" name="Google Shape;7580;p67"/>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7"/>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7"/>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67"/>
          <p:cNvGrpSpPr/>
          <p:nvPr/>
        </p:nvGrpSpPr>
        <p:grpSpPr>
          <a:xfrm>
            <a:off x="5143209" y="2217090"/>
            <a:ext cx="426462" cy="395865"/>
            <a:chOff x="-3808700" y="3628950"/>
            <a:chExt cx="296175" cy="274925"/>
          </a:xfrm>
        </p:grpSpPr>
        <p:sp>
          <p:nvSpPr>
            <p:cNvPr id="7584" name="Google Shape;7584;p67"/>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7"/>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7"/>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67"/>
          <p:cNvGrpSpPr/>
          <p:nvPr/>
        </p:nvGrpSpPr>
        <p:grpSpPr>
          <a:xfrm>
            <a:off x="5208420" y="2756412"/>
            <a:ext cx="419443" cy="420487"/>
            <a:chOff x="-3771675" y="3971775"/>
            <a:chExt cx="291300" cy="292025"/>
          </a:xfrm>
        </p:grpSpPr>
        <p:sp>
          <p:nvSpPr>
            <p:cNvPr id="7588" name="Google Shape;7588;p67"/>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7"/>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7"/>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7"/>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7"/>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67"/>
          <p:cNvGrpSpPr/>
          <p:nvPr/>
        </p:nvGrpSpPr>
        <p:grpSpPr>
          <a:xfrm>
            <a:off x="7869864" y="1716461"/>
            <a:ext cx="420271" cy="320774"/>
            <a:chOff x="-1951475" y="3273100"/>
            <a:chExt cx="291875" cy="222775"/>
          </a:xfrm>
        </p:grpSpPr>
        <p:sp>
          <p:nvSpPr>
            <p:cNvPr id="7594" name="Google Shape;7594;p67"/>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7"/>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7"/>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67"/>
          <p:cNvGrpSpPr/>
          <p:nvPr/>
        </p:nvGrpSpPr>
        <p:grpSpPr>
          <a:xfrm>
            <a:off x="7867344" y="2205191"/>
            <a:ext cx="425310" cy="419659"/>
            <a:chOff x="-1951475" y="3597450"/>
            <a:chExt cx="295375" cy="291450"/>
          </a:xfrm>
        </p:grpSpPr>
        <p:sp>
          <p:nvSpPr>
            <p:cNvPr id="7598" name="Google Shape;7598;p67"/>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7"/>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7"/>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7"/>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67"/>
          <p:cNvGrpSpPr/>
          <p:nvPr/>
        </p:nvGrpSpPr>
        <p:grpSpPr>
          <a:xfrm>
            <a:off x="7869595" y="2756825"/>
            <a:ext cx="444605" cy="419659"/>
            <a:chOff x="-1960150" y="3956600"/>
            <a:chExt cx="308775" cy="291450"/>
          </a:xfrm>
        </p:grpSpPr>
        <p:sp>
          <p:nvSpPr>
            <p:cNvPr id="7603" name="Google Shape;7603;p67"/>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7"/>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67"/>
          <p:cNvGrpSpPr/>
          <p:nvPr/>
        </p:nvGrpSpPr>
        <p:grpSpPr>
          <a:xfrm>
            <a:off x="1923633" y="3307636"/>
            <a:ext cx="420775" cy="420775"/>
            <a:chOff x="-804700" y="3226500"/>
            <a:chExt cx="292225" cy="292225"/>
          </a:xfrm>
        </p:grpSpPr>
        <p:sp>
          <p:nvSpPr>
            <p:cNvPr id="7606" name="Google Shape;7606;p67"/>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7"/>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7"/>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7"/>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7"/>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7"/>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7"/>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3" name="Google Shape;7613;p67"/>
          <p:cNvGrpSpPr/>
          <p:nvPr/>
        </p:nvGrpSpPr>
        <p:grpSpPr>
          <a:xfrm>
            <a:off x="3003724" y="1688647"/>
            <a:ext cx="420775" cy="420811"/>
            <a:chOff x="-5251625" y="3272950"/>
            <a:chExt cx="292225" cy="292250"/>
          </a:xfrm>
        </p:grpSpPr>
        <p:sp>
          <p:nvSpPr>
            <p:cNvPr id="7614" name="Google Shape;7614;p67"/>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7"/>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7"/>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67"/>
          <p:cNvGrpSpPr/>
          <p:nvPr/>
        </p:nvGrpSpPr>
        <p:grpSpPr>
          <a:xfrm>
            <a:off x="3000322" y="2204348"/>
            <a:ext cx="427578" cy="421351"/>
            <a:chOff x="-5254775" y="3631325"/>
            <a:chExt cx="296950" cy="292625"/>
          </a:xfrm>
        </p:grpSpPr>
        <p:sp>
          <p:nvSpPr>
            <p:cNvPr id="7618" name="Google Shape;7618;p67"/>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7"/>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7"/>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7"/>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7"/>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7"/>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7"/>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67"/>
          <p:cNvGrpSpPr/>
          <p:nvPr/>
        </p:nvGrpSpPr>
        <p:grpSpPr>
          <a:xfrm>
            <a:off x="3016181" y="2756270"/>
            <a:ext cx="419659" cy="420775"/>
            <a:chOff x="-5251625" y="3991275"/>
            <a:chExt cx="291450" cy="292225"/>
          </a:xfrm>
        </p:grpSpPr>
        <p:sp>
          <p:nvSpPr>
            <p:cNvPr id="7626" name="Google Shape;7626;p67"/>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7"/>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7"/>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7"/>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7"/>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67"/>
          <p:cNvGrpSpPr/>
          <p:nvPr/>
        </p:nvGrpSpPr>
        <p:grpSpPr>
          <a:xfrm>
            <a:off x="5756763" y="1689240"/>
            <a:ext cx="319874" cy="419623"/>
            <a:chOff x="-3365275" y="3253275"/>
            <a:chExt cx="222150" cy="291425"/>
          </a:xfrm>
        </p:grpSpPr>
        <p:sp>
          <p:nvSpPr>
            <p:cNvPr id="7632" name="Google Shape;7632;p67"/>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7"/>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67"/>
          <p:cNvGrpSpPr/>
          <p:nvPr/>
        </p:nvGrpSpPr>
        <p:grpSpPr>
          <a:xfrm>
            <a:off x="5730701" y="2204058"/>
            <a:ext cx="371998" cy="421927"/>
            <a:chOff x="-3383375" y="3611625"/>
            <a:chExt cx="258350" cy="293025"/>
          </a:xfrm>
        </p:grpSpPr>
        <p:sp>
          <p:nvSpPr>
            <p:cNvPr id="7635" name="Google Shape;7635;p67"/>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7"/>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7" name="Google Shape;7637;p67"/>
          <p:cNvGrpSpPr/>
          <p:nvPr/>
        </p:nvGrpSpPr>
        <p:grpSpPr>
          <a:xfrm>
            <a:off x="5793050" y="2756826"/>
            <a:ext cx="271097" cy="419659"/>
            <a:chOff x="-3347950" y="3971575"/>
            <a:chExt cx="188275" cy="291450"/>
          </a:xfrm>
        </p:grpSpPr>
        <p:sp>
          <p:nvSpPr>
            <p:cNvPr id="7638" name="Google Shape;7638;p67"/>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7"/>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7"/>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1" name="Google Shape;7641;p67"/>
          <p:cNvGrpSpPr/>
          <p:nvPr/>
        </p:nvGrpSpPr>
        <p:grpSpPr>
          <a:xfrm>
            <a:off x="842909" y="3307061"/>
            <a:ext cx="371998" cy="421927"/>
            <a:chOff x="-1575775" y="3238300"/>
            <a:chExt cx="258350" cy="293025"/>
          </a:xfrm>
        </p:grpSpPr>
        <p:sp>
          <p:nvSpPr>
            <p:cNvPr id="7642" name="Google Shape;7642;p67"/>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7"/>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7"/>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7"/>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7"/>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67"/>
          <p:cNvGrpSpPr/>
          <p:nvPr/>
        </p:nvGrpSpPr>
        <p:grpSpPr>
          <a:xfrm>
            <a:off x="2487807" y="3309051"/>
            <a:ext cx="423079" cy="424159"/>
            <a:chOff x="-1591550" y="3597475"/>
            <a:chExt cx="293825" cy="294575"/>
          </a:xfrm>
        </p:grpSpPr>
        <p:sp>
          <p:nvSpPr>
            <p:cNvPr id="7648" name="Google Shape;7648;p67"/>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7"/>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7"/>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67"/>
          <p:cNvGrpSpPr/>
          <p:nvPr/>
        </p:nvGrpSpPr>
        <p:grpSpPr>
          <a:xfrm>
            <a:off x="4137277" y="3318663"/>
            <a:ext cx="421927" cy="399248"/>
            <a:chOff x="-1592325" y="3957400"/>
            <a:chExt cx="293025" cy="277275"/>
          </a:xfrm>
        </p:grpSpPr>
        <p:sp>
          <p:nvSpPr>
            <p:cNvPr id="7652" name="Google Shape;7652;p67"/>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7"/>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7"/>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7"/>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67"/>
          <p:cNvGrpSpPr/>
          <p:nvPr/>
        </p:nvGrpSpPr>
        <p:grpSpPr>
          <a:xfrm>
            <a:off x="3624147" y="3310744"/>
            <a:ext cx="369730" cy="420775"/>
            <a:chOff x="-778700" y="3612425"/>
            <a:chExt cx="256775" cy="292225"/>
          </a:xfrm>
        </p:grpSpPr>
        <p:sp>
          <p:nvSpPr>
            <p:cNvPr id="7657" name="Google Shape;7657;p67"/>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7"/>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7"/>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7"/>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7"/>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7"/>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3" name="Google Shape;7663;p67"/>
          <p:cNvGrpSpPr/>
          <p:nvPr/>
        </p:nvGrpSpPr>
        <p:grpSpPr>
          <a:xfrm>
            <a:off x="6095649" y="3828305"/>
            <a:ext cx="340731" cy="387641"/>
            <a:chOff x="7728464" y="1561258"/>
            <a:chExt cx="349719" cy="397866"/>
          </a:xfrm>
        </p:grpSpPr>
        <p:sp>
          <p:nvSpPr>
            <p:cNvPr id="7664" name="Google Shape;7664;p67"/>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7"/>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67"/>
          <p:cNvGrpSpPr/>
          <p:nvPr/>
        </p:nvGrpSpPr>
        <p:grpSpPr>
          <a:xfrm>
            <a:off x="4018617" y="3828305"/>
            <a:ext cx="387681" cy="387641"/>
            <a:chOff x="5611350" y="1561258"/>
            <a:chExt cx="397907" cy="397866"/>
          </a:xfrm>
        </p:grpSpPr>
        <p:sp>
          <p:nvSpPr>
            <p:cNvPr id="7667" name="Google Shape;7667;p67"/>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7"/>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7"/>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7"/>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67"/>
          <p:cNvGrpSpPr/>
          <p:nvPr/>
        </p:nvGrpSpPr>
        <p:grpSpPr>
          <a:xfrm>
            <a:off x="4537903" y="3925571"/>
            <a:ext cx="387610" cy="193109"/>
            <a:chOff x="6140660" y="1661097"/>
            <a:chExt cx="397835" cy="198202"/>
          </a:xfrm>
        </p:grpSpPr>
        <p:sp>
          <p:nvSpPr>
            <p:cNvPr id="7672" name="Google Shape;7672;p67"/>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7"/>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7"/>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67"/>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67"/>
          <p:cNvGrpSpPr/>
          <p:nvPr/>
        </p:nvGrpSpPr>
        <p:grpSpPr>
          <a:xfrm>
            <a:off x="5057118" y="3828305"/>
            <a:ext cx="387681" cy="387641"/>
            <a:chOff x="6669907" y="1561258"/>
            <a:chExt cx="397907" cy="397866"/>
          </a:xfrm>
        </p:grpSpPr>
        <p:sp>
          <p:nvSpPr>
            <p:cNvPr id="7677" name="Google Shape;7677;p67"/>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7"/>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7"/>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7"/>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7"/>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2" name="Google Shape;7682;p67"/>
          <p:cNvGrpSpPr/>
          <p:nvPr/>
        </p:nvGrpSpPr>
        <p:grpSpPr>
          <a:xfrm>
            <a:off x="1942348" y="3885842"/>
            <a:ext cx="387681" cy="272572"/>
            <a:chOff x="3386036" y="1746339"/>
            <a:chExt cx="397907" cy="279762"/>
          </a:xfrm>
        </p:grpSpPr>
        <p:sp>
          <p:nvSpPr>
            <p:cNvPr id="7683" name="Google Shape;7683;p67"/>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7"/>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67"/>
          <p:cNvGrpSpPr/>
          <p:nvPr/>
        </p:nvGrpSpPr>
        <p:grpSpPr>
          <a:xfrm>
            <a:off x="2980045" y="3828288"/>
            <a:ext cx="387681" cy="387681"/>
            <a:chOff x="4417380" y="1687279"/>
            <a:chExt cx="397907" cy="397907"/>
          </a:xfrm>
        </p:grpSpPr>
        <p:sp>
          <p:nvSpPr>
            <p:cNvPr id="7686" name="Google Shape;7686;p67"/>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7"/>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67"/>
          <p:cNvGrpSpPr/>
          <p:nvPr/>
        </p:nvGrpSpPr>
        <p:grpSpPr>
          <a:xfrm>
            <a:off x="7926526" y="3308537"/>
            <a:ext cx="387661" cy="387661"/>
            <a:chOff x="2869999" y="1687279"/>
            <a:chExt cx="397887" cy="397887"/>
          </a:xfrm>
        </p:grpSpPr>
        <p:sp>
          <p:nvSpPr>
            <p:cNvPr id="7689" name="Google Shape;7689;p67"/>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7"/>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1" name="Google Shape;7691;p67"/>
          <p:cNvGrpSpPr/>
          <p:nvPr/>
        </p:nvGrpSpPr>
        <p:grpSpPr>
          <a:xfrm>
            <a:off x="2461634" y="3828664"/>
            <a:ext cx="386807" cy="386929"/>
            <a:chOff x="3902887" y="1687655"/>
            <a:chExt cx="397010" cy="397135"/>
          </a:xfrm>
        </p:grpSpPr>
        <p:sp>
          <p:nvSpPr>
            <p:cNvPr id="7692" name="Google Shape;7692;p67"/>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7"/>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67"/>
          <p:cNvGrpSpPr/>
          <p:nvPr/>
        </p:nvGrpSpPr>
        <p:grpSpPr>
          <a:xfrm>
            <a:off x="3499331" y="3828344"/>
            <a:ext cx="387681" cy="387681"/>
            <a:chOff x="4933458" y="1687279"/>
            <a:chExt cx="397907" cy="397907"/>
          </a:xfrm>
        </p:grpSpPr>
        <p:sp>
          <p:nvSpPr>
            <p:cNvPr id="7695" name="Google Shape;7695;p67"/>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67"/>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7" name="Google Shape;7697;p67"/>
          <p:cNvGrpSpPr/>
          <p:nvPr/>
        </p:nvGrpSpPr>
        <p:grpSpPr>
          <a:xfrm>
            <a:off x="5273586" y="3308775"/>
            <a:ext cx="387681" cy="387661"/>
            <a:chOff x="266768" y="1721375"/>
            <a:chExt cx="397907" cy="397887"/>
          </a:xfrm>
        </p:grpSpPr>
        <p:sp>
          <p:nvSpPr>
            <p:cNvPr id="7698" name="Google Shape;7698;p6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0" name="Google Shape;7700;p67"/>
          <p:cNvGrpSpPr/>
          <p:nvPr/>
        </p:nvGrpSpPr>
        <p:grpSpPr>
          <a:xfrm>
            <a:off x="7395588" y="3308924"/>
            <a:ext cx="387539" cy="386888"/>
            <a:chOff x="2408992" y="1722875"/>
            <a:chExt cx="397761" cy="397093"/>
          </a:xfrm>
        </p:grpSpPr>
        <p:sp>
          <p:nvSpPr>
            <p:cNvPr id="7701" name="Google Shape;7701;p67"/>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7"/>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67"/>
          <p:cNvGrpSpPr/>
          <p:nvPr/>
        </p:nvGrpSpPr>
        <p:grpSpPr>
          <a:xfrm>
            <a:off x="5576404" y="3828305"/>
            <a:ext cx="387641" cy="387641"/>
            <a:chOff x="7199196" y="1561258"/>
            <a:chExt cx="397866" cy="397866"/>
          </a:xfrm>
        </p:grpSpPr>
        <p:sp>
          <p:nvSpPr>
            <p:cNvPr id="7704" name="Google Shape;7704;p67"/>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7"/>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7"/>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67"/>
          <p:cNvGrpSpPr/>
          <p:nvPr/>
        </p:nvGrpSpPr>
        <p:grpSpPr>
          <a:xfrm>
            <a:off x="6332282" y="3308537"/>
            <a:ext cx="387661" cy="387661"/>
            <a:chOff x="1379798" y="1723250"/>
            <a:chExt cx="397887" cy="397887"/>
          </a:xfrm>
        </p:grpSpPr>
        <p:sp>
          <p:nvSpPr>
            <p:cNvPr id="7708" name="Google Shape;7708;p6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67"/>
          <p:cNvGrpSpPr/>
          <p:nvPr/>
        </p:nvGrpSpPr>
        <p:grpSpPr>
          <a:xfrm>
            <a:off x="5801242" y="3308537"/>
            <a:ext cx="387641" cy="387661"/>
            <a:chOff x="864491" y="1723250"/>
            <a:chExt cx="397866" cy="397887"/>
          </a:xfrm>
        </p:grpSpPr>
        <p:sp>
          <p:nvSpPr>
            <p:cNvPr id="7713" name="Google Shape;7713;p6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6" name="Google Shape;7716;p67"/>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7" name="Google Shape;7717;p67"/>
          <p:cNvGrpSpPr/>
          <p:nvPr/>
        </p:nvGrpSpPr>
        <p:grpSpPr>
          <a:xfrm>
            <a:off x="6568070" y="3827060"/>
            <a:ext cx="388966" cy="388966"/>
            <a:chOff x="1190625" y="238125"/>
            <a:chExt cx="5235075" cy="5235075"/>
          </a:xfrm>
        </p:grpSpPr>
        <p:sp>
          <p:nvSpPr>
            <p:cNvPr id="7718" name="Google Shape;7718;p67"/>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7"/>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0" name="Google Shape;7720;p6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2"/>
          <p:cNvSpPr txBox="1"/>
          <p:nvPr>
            <p:ph type="title"/>
          </p:nvPr>
        </p:nvSpPr>
        <p:spPr>
          <a:xfrm>
            <a:off x="713100" y="1672500"/>
            <a:ext cx="3670500" cy="6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company</a:t>
            </a:r>
            <a:endParaRPr/>
          </a:p>
        </p:txBody>
      </p:sp>
      <p:sp>
        <p:nvSpPr>
          <p:cNvPr id="322" name="Google Shape;322;p32"/>
          <p:cNvSpPr txBox="1"/>
          <p:nvPr>
            <p:ph idx="1" type="subTitle"/>
          </p:nvPr>
        </p:nvSpPr>
        <p:spPr>
          <a:xfrm>
            <a:off x="713100" y="2397600"/>
            <a:ext cx="3670500" cy="107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are you? What market do you focus on? Why do clients keep choosing you? Here’s a paragraph you can use to describe what makes you unique. Tell a compelling story about how your company was born and how it has developed to become what it is today</a:t>
            </a:r>
            <a:endParaRPr/>
          </a:p>
        </p:txBody>
      </p:sp>
      <p:pic>
        <p:nvPicPr>
          <p:cNvPr id="323" name="Google Shape;323;p32"/>
          <p:cNvPicPr preferRelativeResize="0"/>
          <p:nvPr>
            <p:ph idx="2" type="pic"/>
          </p:nvPr>
        </p:nvPicPr>
        <p:blipFill rotWithShape="1">
          <a:blip r:embed="rId3">
            <a:alphaModFix/>
          </a:blip>
          <a:srcRect b="0" l="12633" r="33493" t="0"/>
          <a:stretch/>
        </p:blipFill>
        <p:spPr>
          <a:xfrm>
            <a:off x="4819450" y="0"/>
            <a:ext cx="4324550" cy="526049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24" name="Shape 7724"/>
        <p:cNvGrpSpPr/>
        <p:nvPr/>
      </p:nvGrpSpPr>
      <p:grpSpPr>
        <a:xfrm>
          <a:off x="0" y="0"/>
          <a:ext cx="0" cy="0"/>
          <a:chOff x="0" y="0"/>
          <a:chExt cx="0" cy="0"/>
        </a:xfrm>
      </p:grpSpPr>
      <p:pic>
        <p:nvPicPr>
          <p:cNvPr id="7725" name="Google Shape;7725;p6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3"/>
          <p:cNvSpPr txBox="1"/>
          <p:nvPr>
            <p:ph type="title"/>
          </p:nvPr>
        </p:nvSpPr>
        <p:spPr>
          <a:xfrm>
            <a:off x="1835400" y="2370091"/>
            <a:ext cx="5473200" cy="100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us</a:t>
            </a:r>
            <a:endParaRPr/>
          </a:p>
        </p:txBody>
      </p:sp>
      <p:sp>
        <p:nvSpPr>
          <p:cNvPr id="329" name="Google Shape;329;p33"/>
          <p:cNvSpPr txBox="1"/>
          <p:nvPr>
            <p:ph idx="2" type="title"/>
          </p:nvPr>
        </p:nvSpPr>
        <p:spPr>
          <a:xfrm>
            <a:off x="3536550" y="1285941"/>
            <a:ext cx="2070900" cy="100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30" name="Google Shape;330;p33"/>
          <p:cNvSpPr/>
          <p:nvPr/>
        </p:nvSpPr>
        <p:spPr>
          <a:xfrm flipH="1">
            <a:off x="-837761" y="927357"/>
            <a:ext cx="2917722" cy="3691948"/>
          </a:xfrm>
          <a:custGeom>
            <a:rect b="b" l="l" r="r" t="t"/>
            <a:pathLst>
              <a:path extrusionOk="0" h="5498" w="4345">
                <a:moveTo>
                  <a:pt x="3913" y="2036"/>
                </a:moveTo>
                <a:cubicBezTo>
                  <a:pt x="4073" y="2079"/>
                  <a:pt x="4345" y="2309"/>
                  <a:pt x="4345" y="2309"/>
                </a:cubicBezTo>
                <a:cubicBezTo>
                  <a:pt x="4256" y="1727"/>
                  <a:pt x="3791" y="1548"/>
                  <a:pt x="3791" y="1548"/>
                </a:cubicBezTo>
                <a:lnTo>
                  <a:pt x="3857" y="1525"/>
                </a:lnTo>
                <a:cubicBezTo>
                  <a:pt x="3449" y="1361"/>
                  <a:pt x="2928" y="1351"/>
                  <a:pt x="2928" y="1351"/>
                </a:cubicBezTo>
                <a:lnTo>
                  <a:pt x="2965" y="1318"/>
                </a:lnTo>
                <a:cubicBezTo>
                  <a:pt x="2751" y="1332"/>
                  <a:pt x="2569" y="1371"/>
                  <a:pt x="2437" y="1410"/>
                </a:cubicBezTo>
                <a:lnTo>
                  <a:pt x="2501" y="1323"/>
                </a:lnTo>
                <a:lnTo>
                  <a:pt x="2444" y="1332"/>
                </a:lnTo>
                <a:lnTo>
                  <a:pt x="2627" y="1079"/>
                </a:lnTo>
                <a:lnTo>
                  <a:pt x="2562" y="1084"/>
                </a:lnTo>
                <a:cubicBezTo>
                  <a:pt x="2656" y="948"/>
                  <a:pt x="3003" y="732"/>
                  <a:pt x="3003" y="732"/>
                </a:cubicBezTo>
                <a:lnTo>
                  <a:pt x="2914" y="732"/>
                </a:lnTo>
                <a:cubicBezTo>
                  <a:pt x="3083" y="581"/>
                  <a:pt x="3463" y="361"/>
                  <a:pt x="3463" y="361"/>
                </a:cubicBezTo>
                <a:lnTo>
                  <a:pt x="3383" y="361"/>
                </a:lnTo>
                <a:cubicBezTo>
                  <a:pt x="3566" y="239"/>
                  <a:pt x="4031" y="126"/>
                  <a:pt x="4031" y="126"/>
                </a:cubicBezTo>
                <a:cubicBezTo>
                  <a:pt x="3139" y="32"/>
                  <a:pt x="2721" y="413"/>
                  <a:pt x="2721" y="413"/>
                </a:cubicBezTo>
                <a:lnTo>
                  <a:pt x="2712" y="375"/>
                </a:lnTo>
                <a:cubicBezTo>
                  <a:pt x="2576" y="474"/>
                  <a:pt x="2355" y="863"/>
                  <a:pt x="2355" y="863"/>
                </a:cubicBezTo>
                <a:lnTo>
                  <a:pt x="2341" y="821"/>
                </a:lnTo>
                <a:cubicBezTo>
                  <a:pt x="2320" y="892"/>
                  <a:pt x="2287" y="1068"/>
                  <a:pt x="2261" y="1223"/>
                </a:cubicBezTo>
                <a:lnTo>
                  <a:pt x="2257" y="1102"/>
                </a:lnTo>
                <a:lnTo>
                  <a:pt x="2228" y="1145"/>
                </a:lnTo>
                <a:lnTo>
                  <a:pt x="2069" y="685"/>
                </a:lnTo>
                <a:lnTo>
                  <a:pt x="2055" y="741"/>
                </a:lnTo>
                <a:lnTo>
                  <a:pt x="1675" y="239"/>
                </a:lnTo>
                <a:lnTo>
                  <a:pt x="1670" y="286"/>
                </a:lnTo>
                <a:cubicBezTo>
                  <a:pt x="1379" y="4"/>
                  <a:pt x="1009" y="0"/>
                  <a:pt x="1009" y="0"/>
                </a:cubicBezTo>
                <a:cubicBezTo>
                  <a:pt x="1145" y="89"/>
                  <a:pt x="1314" y="384"/>
                  <a:pt x="1314" y="384"/>
                </a:cubicBezTo>
                <a:lnTo>
                  <a:pt x="1263" y="370"/>
                </a:lnTo>
                <a:lnTo>
                  <a:pt x="1571" y="797"/>
                </a:lnTo>
                <a:lnTo>
                  <a:pt x="1510" y="783"/>
                </a:lnTo>
                <a:cubicBezTo>
                  <a:pt x="1623" y="840"/>
                  <a:pt x="1848" y="1168"/>
                  <a:pt x="1848" y="1168"/>
                </a:cubicBezTo>
                <a:lnTo>
                  <a:pt x="1801" y="1163"/>
                </a:lnTo>
                <a:lnTo>
                  <a:pt x="1980" y="1330"/>
                </a:lnTo>
                <a:cubicBezTo>
                  <a:pt x="1849" y="1263"/>
                  <a:pt x="1653" y="1196"/>
                  <a:pt x="1371" y="1163"/>
                </a:cubicBezTo>
                <a:lnTo>
                  <a:pt x="1416" y="1206"/>
                </a:lnTo>
                <a:cubicBezTo>
                  <a:pt x="1416" y="1206"/>
                  <a:pt x="830" y="1121"/>
                  <a:pt x="447" y="1417"/>
                </a:cubicBezTo>
                <a:lnTo>
                  <a:pt x="505" y="1417"/>
                </a:lnTo>
                <a:cubicBezTo>
                  <a:pt x="505" y="1417"/>
                  <a:pt x="113" y="1633"/>
                  <a:pt x="0" y="2154"/>
                </a:cubicBezTo>
                <a:cubicBezTo>
                  <a:pt x="0" y="2154"/>
                  <a:pt x="244" y="1924"/>
                  <a:pt x="366" y="1835"/>
                </a:cubicBezTo>
                <a:lnTo>
                  <a:pt x="370" y="1886"/>
                </a:lnTo>
                <a:cubicBezTo>
                  <a:pt x="370" y="1886"/>
                  <a:pt x="695" y="1666"/>
                  <a:pt x="830" y="1595"/>
                </a:cubicBezTo>
                <a:lnTo>
                  <a:pt x="803" y="1666"/>
                </a:lnTo>
                <a:cubicBezTo>
                  <a:pt x="803" y="1666"/>
                  <a:pt x="1133" y="1529"/>
                  <a:pt x="1357" y="1492"/>
                </a:cubicBezTo>
                <a:lnTo>
                  <a:pt x="1330" y="1525"/>
                </a:lnTo>
                <a:cubicBezTo>
                  <a:pt x="1330" y="1525"/>
                  <a:pt x="1628" y="1511"/>
                  <a:pt x="1741" y="1515"/>
                </a:cubicBezTo>
                <a:lnTo>
                  <a:pt x="1700" y="1558"/>
                </a:lnTo>
                <a:cubicBezTo>
                  <a:pt x="1700" y="1558"/>
                  <a:pt x="1935" y="1534"/>
                  <a:pt x="2103" y="1563"/>
                </a:cubicBezTo>
                <a:cubicBezTo>
                  <a:pt x="2015" y="1616"/>
                  <a:pt x="1897" y="1709"/>
                  <a:pt x="1834" y="1849"/>
                </a:cubicBezTo>
                <a:lnTo>
                  <a:pt x="1886" y="1835"/>
                </a:lnTo>
                <a:cubicBezTo>
                  <a:pt x="1886" y="1835"/>
                  <a:pt x="1764" y="2018"/>
                  <a:pt x="1759" y="2276"/>
                </a:cubicBezTo>
                <a:lnTo>
                  <a:pt x="1806" y="2238"/>
                </a:lnTo>
                <a:cubicBezTo>
                  <a:pt x="1806" y="2238"/>
                  <a:pt x="1750" y="2590"/>
                  <a:pt x="1745" y="2759"/>
                </a:cubicBezTo>
                <a:cubicBezTo>
                  <a:pt x="1745" y="2759"/>
                  <a:pt x="1778" y="3135"/>
                  <a:pt x="1872" y="3402"/>
                </a:cubicBezTo>
                <a:cubicBezTo>
                  <a:pt x="1872" y="3402"/>
                  <a:pt x="1872" y="3008"/>
                  <a:pt x="1895" y="2890"/>
                </a:cubicBezTo>
                <a:lnTo>
                  <a:pt x="1914" y="2947"/>
                </a:lnTo>
                <a:cubicBezTo>
                  <a:pt x="1914" y="2947"/>
                  <a:pt x="1937" y="2539"/>
                  <a:pt x="1956" y="2473"/>
                </a:cubicBezTo>
                <a:lnTo>
                  <a:pt x="1980" y="2553"/>
                </a:lnTo>
                <a:lnTo>
                  <a:pt x="2031" y="2130"/>
                </a:lnTo>
                <a:lnTo>
                  <a:pt x="2045" y="2196"/>
                </a:lnTo>
                <a:lnTo>
                  <a:pt x="2125" y="1820"/>
                </a:lnTo>
                <a:lnTo>
                  <a:pt x="2144" y="1896"/>
                </a:lnTo>
                <a:lnTo>
                  <a:pt x="2226" y="1677"/>
                </a:lnTo>
                <a:cubicBezTo>
                  <a:pt x="2294" y="2078"/>
                  <a:pt x="2580" y="3864"/>
                  <a:pt x="2580" y="5480"/>
                </a:cubicBezTo>
                <a:lnTo>
                  <a:pt x="2781" y="5498"/>
                </a:lnTo>
                <a:cubicBezTo>
                  <a:pt x="2781" y="5498"/>
                  <a:pt x="2620" y="3391"/>
                  <a:pt x="2263" y="1628"/>
                </a:cubicBezTo>
                <a:cubicBezTo>
                  <a:pt x="2331" y="1677"/>
                  <a:pt x="2477" y="1886"/>
                  <a:pt x="2477" y="1886"/>
                </a:cubicBezTo>
                <a:lnTo>
                  <a:pt x="2482" y="1816"/>
                </a:lnTo>
                <a:cubicBezTo>
                  <a:pt x="2557" y="1896"/>
                  <a:pt x="2768" y="2257"/>
                  <a:pt x="2768" y="2257"/>
                </a:cubicBezTo>
                <a:lnTo>
                  <a:pt x="2778" y="2177"/>
                </a:lnTo>
                <a:cubicBezTo>
                  <a:pt x="2834" y="2248"/>
                  <a:pt x="3007" y="2670"/>
                  <a:pt x="3007" y="2670"/>
                </a:cubicBezTo>
                <a:lnTo>
                  <a:pt x="3031" y="2600"/>
                </a:lnTo>
                <a:cubicBezTo>
                  <a:pt x="3106" y="2731"/>
                  <a:pt x="3181" y="3163"/>
                  <a:pt x="3181" y="3163"/>
                </a:cubicBezTo>
                <a:cubicBezTo>
                  <a:pt x="3237" y="3064"/>
                  <a:pt x="3256" y="2862"/>
                  <a:pt x="3256" y="2862"/>
                </a:cubicBezTo>
                <a:lnTo>
                  <a:pt x="3289" y="2919"/>
                </a:lnTo>
                <a:cubicBezTo>
                  <a:pt x="3317" y="2515"/>
                  <a:pt x="3148" y="2224"/>
                  <a:pt x="3148" y="2224"/>
                </a:cubicBezTo>
                <a:lnTo>
                  <a:pt x="3200" y="2238"/>
                </a:lnTo>
                <a:cubicBezTo>
                  <a:pt x="3017" y="1896"/>
                  <a:pt x="2702" y="1694"/>
                  <a:pt x="2702" y="1694"/>
                </a:cubicBezTo>
                <a:lnTo>
                  <a:pt x="2731" y="1680"/>
                </a:lnTo>
                <a:cubicBezTo>
                  <a:pt x="2704" y="1661"/>
                  <a:pt x="2677" y="1645"/>
                  <a:pt x="2651" y="1631"/>
                </a:cubicBezTo>
                <a:cubicBezTo>
                  <a:pt x="2723" y="1652"/>
                  <a:pt x="2773" y="1670"/>
                  <a:pt x="2773" y="1670"/>
                </a:cubicBezTo>
                <a:lnTo>
                  <a:pt x="2745" y="1609"/>
                </a:lnTo>
                <a:cubicBezTo>
                  <a:pt x="2918" y="1642"/>
                  <a:pt x="3374" y="1830"/>
                  <a:pt x="3374" y="1830"/>
                </a:cubicBezTo>
                <a:lnTo>
                  <a:pt x="3350" y="1774"/>
                </a:lnTo>
                <a:cubicBezTo>
                  <a:pt x="3505" y="1825"/>
                  <a:pt x="3923" y="2083"/>
                  <a:pt x="3923" y="2083"/>
                </a:cubicBezTo>
                <a:lnTo>
                  <a:pt x="3913" y="2036"/>
                </a:ln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31" name="Google Shape;331;p33"/>
          <p:cNvSpPr/>
          <p:nvPr/>
        </p:nvSpPr>
        <p:spPr>
          <a:xfrm rot="699790">
            <a:off x="7614869" y="1277255"/>
            <a:ext cx="2706912" cy="3340100"/>
          </a:xfrm>
          <a:custGeom>
            <a:rect b="b" l="l" r="r" t="t"/>
            <a:pathLst>
              <a:path extrusionOk="0" h="4874" w="3950">
                <a:moveTo>
                  <a:pt x="3950" y="1590"/>
                </a:moveTo>
                <a:cubicBezTo>
                  <a:pt x="3650" y="1184"/>
                  <a:pt x="3068" y="1221"/>
                  <a:pt x="3068" y="1221"/>
                </a:cubicBezTo>
                <a:lnTo>
                  <a:pt x="3093" y="1192"/>
                </a:lnTo>
                <a:cubicBezTo>
                  <a:pt x="2900" y="1221"/>
                  <a:pt x="2396" y="1364"/>
                  <a:pt x="2396" y="1364"/>
                </a:cubicBezTo>
                <a:lnTo>
                  <a:pt x="2424" y="1311"/>
                </a:lnTo>
                <a:cubicBezTo>
                  <a:pt x="2424" y="1311"/>
                  <a:pt x="2293" y="1381"/>
                  <a:pt x="2174" y="1504"/>
                </a:cubicBezTo>
                <a:cubicBezTo>
                  <a:pt x="2139" y="1540"/>
                  <a:pt x="2101" y="1594"/>
                  <a:pt x="2065" y="1650"/>
                </a:cubicBezTo>
                <a:lnTo>
                  <a:pt x="2129" y="1427"/>
                </a:lnTo>
                <a:lnTo>
                  <a:pt x="2082" y="1450"/>
                </a:lnTo>
                <a:lnTo>
                  <a:pt x="2237" y="1070"/>
                </a:lnTo>
                <a:lnTo>
                  <a:pt x="2162" y="1103"/>
                </a:lnTo>
                <a:cubicBezTo>
                  <a:pt x="2190" y="1033"/>
                  <a:pt x="2354" y="793"/>
                  <a:pt x="2354" y="793"/>
                </a:cubicBezTo>
                <a:lnTo>
                  <a:pt x="2275" y="831"/>
                </a:lnTo>
                <a:cubicBezTo>
                  <a:pt x="2354" y="685"/>
                  <a:pt x="2575" y="437"/>
                  <a:pt x="2575" y="437"/>
                </a:cubicBezTo>
                <a:lnTo>
                  <a:pt x="2504" y="460"/>
                </a:lnTo>
                <a:lnTo>
                  <a:pt x="2664" y="296"/>
                </a:lnTo>
                <a:lnTo>
                  <a:pt x="2584" y="305"/>
                </a:lnTo>
                <a:cubicBezTo>
                  <a:pt x="2631" y="188"/>
                  <a:pt x="2795" y="0"/>
                  <a:pt x="2795" y="0"/>
                </a:cubicBezTo>
                <a:cubicBezTo>
                  <a:pt x="2603" y="70"/>
                  <a:pt x="2420" y="188"/>
                  <a:pt x="2420" y="188"/>
                </a:cubicBezTo>
                <a:lnTo>
                  <a:pt x="2420" y="132"/>
                </a:lnTo>
                <a:cubicBezTo>
                  <a:pt x="2265" y="282"/>
                  <a:pt x="2068" y="530"/>
                  <a:pt x="2068" y="530"/>
                </a:cubicBezTo>
                <a:lnTo>
                  <a:pt x="2054" y="460"/>
                </a:lnTo>
                <a:cubicBezTo>
                  <a:pt x="1984" y="573"/>
                  <a:pt x="1852" y="925"/>
                  <a:pt x="1852" y="925"/>
                </a:cubicBezTo>
                <a:lnTo>
                  <a:pt x="1833" y="854"/>
                </a:lnTo>
                <a:cubicBezTo>
                  <a:pt x="1791" y="976"/>
                  <a:pt x="1763" y="1309"/>
                  <a:pt x="1763" y="1309"/>
                </a:cubicBezTo>
                <a:lnTo>
                  <a:pt x="1749" y="1253"/>
                </a:lnTo>
                <a:cubicBezTo>
                  <a:pt x="1749" y="1253"/>
                  <a:pt x="1740" y="1348"/>
                  <a:pt x="1752" y="1505"/>
                </a:cubicBezTo>
                <a:lnTo>
                  <a:pt x="1752" y="1505"/>
                </a:lnTo>
                <a:lnTo>
                  <a:pt x="1733" y="1552"/>
                </a:lnTo>
                <a:cubicBezTo>
                  <a:pt x="1693" y="1449"/>
                  <a:pt x="1461" y="1170"/>
                  <a:pt x="1461" y="1170"/>
                </a:cubicBezTo>
                <a:lnTo>
                  <a:pt x="1449" y="1270"/>
                </a:lnTo>
                <a:lnTo>
                  <a:pt x="1286" y="1101"/>
                </a:lnTo>
                <a:lnTo>
                  <a:pt x="1283" y="1155"/>
                </a:lnTo>
                <a:cubicBezTo>
                  <a:pt x="1204" y="1061"/>
                  <a:pt x="1004" y="942"/>
                  <a:pt x="1004" y="942"/>
                </a:cubicBezTo>
                <a:lnTo>
                  <a:pt x="1011" y="992"/>
                </a:lnTo>
                <a:cubicBezTo>
                  <a:pt x="935" y="923"/>
                  <a:pt x="720" y="864"/>
                  <a:pt x="720" y="864"/>
                </a:cubicBezTo>
                <a:lnTo>
                  <a:pt x="738" y="898"/>
                </a:lnTo>
                <a:cubicBezTo>
                  <a:pt x="263" y="798"/>
                  <a:pt x="0" y="964"/>
                  <a:pt x="0" y="964"/>
                </a:cubicBezTo>
                <a:cubicBezTo>
                  <a:pt x="103" y="936"/>
                  <a:pt x="275" y="983"/>
                  <a:pt x="275" y="983"/>
                </a:cubicBezTo>
                <a:lnTo>
                  <a:pt x="206" y="1014"/>
                </a:lnTo>
                <a:cubicBezTo>
                  <a:pt x="544" y="967"/>
                  <a:pt x="857" y="1220"/>
                  <a:pt x="857" y="1220"/>
                </a:cubicBezTo>
                <a:lnTo>
                  <a:pt x="785" y="1239"/>
                </a:lnTo>
                <a:cubicBezTo>
                  <a:pt x="926" y="1273"/>
                  <a:pt x="1111" y="1414"/>
                  <a:pt x="1111" y="1414"/>
                </a:cubicBezTo>
                <a:lnTo>
                  <a:pt x="1039" y="1427"/>
                </a:lnTo>
                <a:cubicBezTo>
                  <a:pt x="1151" y="1461"/>
                  <a:pt x="1373" y="1615"/>
                  <a:pt x="1373" y="1615"/>
                </a:cubicBezTo>
                <a:lnTo>
                  <a:pt x="1317" y="1627"/>
                </a:lnTo>
                <a:cubicBezTo>
                  <a:pt x="1492" y="1668"/>
                  <a:pt x="1671" y="1769"/>
                  <a:pt x="1781" y="1840"/>
                </a:cubicBezTo>
                <a:cubicBezTo>
                  <a:pt x="1660" y="1789"/>
                  <a:pt x="1507" y="1730"/>
                  <a:pt x="1444" y="1727"/>
                </a:cubicBezTo>
                <a:lnTo>
                  <a:pt x="1481" y="1774"/>
                </a:lnTo>
                <a:cubicBezTo>
                  <a:pt x="1481" y="1774"/>
                  <a:pt x="782" y="1657"/>
                  <a:pt x="416" y="2084"/>
                </a:cubicBezTo>
                <a:lnTo>
                  <a:pt x="477" y="2070"/>
                </a:lnTo>
                <a:cubicBezTo>
                  <a:pt x="477" y="2070"/>
                  <a:pt x="97" y="2313"/>
                  <a:pt x="200" y="2890"/>
                </a:cubicBezTo>
                <a:lnTo>
                  <a:pt x="355" y="2562"/>
                </a:lnTo>
                <a:lnTo>
                  <a:pt x="360" y="2627"/>
                </a:lnTo>
                <a:cubicBezTo>
                  <a:pt x="360" y="2627"/>
                  <a:pt x="491" y="2346"/>
                  <a:pt x="693" y="2210"/>
                </a:cubicBezTo>
                <a:lnTo>
                  <a:pt x="679" y="2275"/>
                </a:lnTo>
                <a:cubicBezTo>
                  <a:pt x="679" y="2275"/>
                  <a:pt x="1031" y="2042"/>
                  <a:pt x="1167" y="2018"/>
                </a:cubicBezTo>
                <a:lnTo>
                  <a:pt x="1115" y="2065"/>
                </a:lnTo>
                <a:cubicBezTo>
                  <a:pt x="1115" y="2065"/>
                  <a:pt x="1406" y="1976"/>
                  <a:pt x="1481" y="1976"/>
                </a:cubicBezTo>
                <a:lnTo>
                  <a:pt x="1453" y="2023"/>
                </a:lnTo>
                <a:cubicBezTo>
                  <a:pt x="1453" y="2023"/>
                  <a:pt x="1563" y="2005"/>
                  <a:pt x="1665" y="1994"/>
                </a:cubicBezTo>
                <a:cubicBezTo>
                  <a:pt x="1546" y="2089"/>
                  <a:pt x="1391" y="2243"/>
                  <a:pt x="1364" y="2280"/>
                </a:cubicBezTo>
                <a:cubicBezTo>
                  <a:pt x="1327" y="2332"/>
                  <a:pt x="1294" y="2397"/>
                  <a:pt x="1294" y="2397"/>
                </a:cubicBezTo>
                <a:lnTo>
                  <a:pt x="1355" y="2355"/>
                </a:lnTo>
                <a:cubicBezTo>
                  <a:pt x="1355" y="2355"/>
                  <a:pt x="1270" y="2529"/>
                  <a:pt x="1228" y="2660"/>
                </a:cubicBezTo>
                <a:cubicBezTo>
                  <a:pt x="1186" y="2792"/>
                  <a:pt x="1195" y="2862"/>
                  <a:pt x="1195" y="2862"/>
                </a:cubicBezTo>
                <a:lnTo>
                  <a:pt x="1251" y="2806"/>
                </a:lnTo>
                <a:cubicBezTo>
                  <a:pt x="1251" y="2806"/>
                  <a:pt x="1209" y="2970"/>
                  <a:pt x="1195" y="3031"/>
                </a:cubicBezTo>
                <a:lnTo>
                  <a:pt x="1242" y="3007"/>
                </a:lnTo>
                <a:cubicBezTo>
                  <a:pt x="1242" y="3007"/>
                  <a:pt x="1228" y="3355"/>
                  <a:pt x="1327" y="3547"/>
                </a:cubicBezTo>
                <a:cubicBezTo>
                  <a:pt x="1327" y="3547"/>
                  <a:pt x="1336" y="3228"/>
                  <a:pt x="1345" y="3158"/>
                </a:cubicBezTo>
                <a:lnTo>
                  <a:pt x="1369" y="3219"/>
                </a:lnTo>
                <a:lnTo>
                  <a:pt x="1425" y="2848"/>
                </a:lnTo>
                <a:lnTo>
                  <a:pt x="1439" y="2937"/>
                </a:lnTo>
                <a:cubicBezTo>
                  <a:pt x="1439" y="2937"/>
                  <a:pt x="1486" y="2627"/>
                  <a:pt x="1552" y="2519"/>
                </a:cubicBezTo>
                <a:lnTo>
                  <a:pt x="1561" y="2576"/>
                </a:lnTo>
                <a:lnTo>
                  <a:pt x="1688" y="2275"/>
                </a:lnTo>
                <a:lnTo>
                  <a:pt x="1674" y="2379"/>
                </a:lnTo>
                <a:lnTo>
                  <a:pt x="1772" y="2173"/>
                </a:lnTo>
                <a:lnTo>
                  <a:pt x="1763" y="2247"/>
                </a:lnTo>
                <a:cubicBezTo>
                  <a:pt x="1763" y="2247"/>
                  <a:pt x="1880" y="2079"/>
                  <a:pt x="1945" y="2020"/>
                </a:cubicBezTo>
                <a:cubicBezTo>
                  <a:pt x="2401" y="3118"/>
                  <a:pt x="2656" y="4874"/>
                  <a:pt x="2656" y="4874"/>
                </a:cubicBezTo>
                <a:lnTo>
                  <a:pt x="2806" y="4824"/>
                </a:lnTo>
                <a:cubicBezTo>
                  <a:pt x="2551" y="3457"/>
                  <a:pt x="2109" y="2297"/>
                  <a:pt x="1995" y="2013"/>
                </a:cubicBezTo>
                <a:cubicBezTo>
                  <a:pt x="2030" y="2024"/>
                  <a:pt x="2089" y="2044"/>
                  <a:pt x="2138" y="2065"/>
                </a:cubicBezTo>
                <a:cubicBezTo>
                  <a:pt x="2214" y="2098"/>
                  <a:pt x="2312" y="2159"/>
                  <a:pt x="2312" y="2159"/>
                </a:cubicBezTo>
                <a:lnTo>
                  <a:pt x="2303" y="2098"/>
                </a:lnTo>
                <a:lnTo>
                  <a:pt x="2664" y="2407"/>
                </a:lnTo>
                <a:lnTo>
                  <a:pt x="2655" y="2350"/>
                </a:lnTo>
                <a:cubicBezTo>
                  <a:pt x="2739" y="2411"/>
                  <a:pt x="2932" y="2698"/>
                  <a:pt x="2932" y="2698"/>
                </a:cubicBezTo>
                <a:lnTo>
                  <a:pt x="2936" y="2641"/>
                </a:lnTo>
                <a:cubicBezTo>
                  <a:pt x="3030" y="2698"/>
                  <a:pt x="3213" y="2937"/>
                  <a:pt x="3213" y="2937"/>
                </a:cubicBezTo>
                <a:lnTo>
                  <a:pt x="3199" y="2881"/>
                </a:lnTo>
                <a:cubicBezTo>
                  <a:pt x="3279" y="2918"/>
                  <a:pt x="3406" y="3101"/>
                  <a:pt x="3406" y="3101"/>
                </a:cubicBezTo>
                <a:cubicBezTo>
                  <a:pt x="3404" y="3094"/>
                  <a:pt x="3403" y="3087"/>
                  <a:pt x="3401" y="3080"/>
                </a:cubicBezTo>
                <a:cubicBezTo>
                  <a:pt x="3325" y="2739"/>
                  <a:pt x="2979" y="2257"/>
                  <a:pt x="2979" y="2257"/>
                </a:cubicBezTo>
                <a:lnTo>
                  <a:pt x="3054" y="2280"/>
                </a:lnTo>
                <a:cubicBezTo>
                  <a:pt x="3054" y="2280"/>
                  <a:pt x="2931" y="2164"/>
                  <a:pt x="2838" y="2107"/>
                </a:cubicBezTo>
                <a:cubicBezTo>
                  <a:pt x="2693" y="2020"/>
                  <a:pt x="2374" y="1867"/>
                  <a:pt x="2168" y="1847"/>
                </a:cubicBezTo>
                <a:lnTo>
                  <a:pt x="2260" y="1795"/>
                </a:lnTo>
                <a:lnTo>
                  <a:pt x="2363" y="1795"/>
                </a:lnTo>
                <a:lnTo>
                  <a:pt x="2322" y="1750"/>
                </a:lnTo>
                <a:lnTo>
                  <a:pt x="2543" y="1725"/>
                </a:lnTo>
                <a:lnTo>
                  <a:pt x="2441" y="1705"/>
                </a:lnTo>
                <a:cubicBezTo>
                  <a:pt x="2539" y="1676"/>
                  <a:pt x="2851" y="1623"/>
                  <a:pt x="2851" y="1623"/>
                </a:cubicBezTo>
                <a:lnTo>
                  <a:pt x="2757" y="1610"/>
                </a:lnTo>
                <a:lnTo>
                  <a:pt x="3142" y="1528"/>
                </a:lnTo>
                <a:lnTo>
                  <a:pt x="3056" y="1524"/>
                </a:lnTo>
                <a:cubicBezTo>
                  <a:pt x="3150" y="1496"/>
                  <a:pt x="3450" y="1500"/>
                  <a:pt x="3450" y="1500"/>
                </a:cubicBezTo>
                <a:lnTo>
                  <a:pt x="3396" y="1467"/>
                </a:lnTo>
                <a:cubicBezTo>
                  <a:pt x="3630" y="1467"/>
                  <a:pt x="3950" y="1590"/>
                  <a:pt x="3950" y="1590"/>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4"/>
          <p:cNvSpPr txBox="1"/>
          <p:nvPr>
            <p:ph type="title"/>
          </p:nvPr>
        </p:nvSpPr>
        <p:spPr>
          <a:xfrm>
            <a:off x="713100" y="463725"/>
            <a:ext cx="7717800" cy="6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goals</a:t>
            </a:r>
            <a:endParaRPr/>
          </a:p>
        </p:txBody>
      </p:sp>
      <p:sp>
        <p:nvSpPr>
          <p:cNvPr id="337" name="Google Shape;337;p34"/>
          <p:cNvSpPr txBox="1"/>
          <p:nvPr>
            <p:ph idx="1" type="subTitle"/>
          </p:nvPr>
        </p:nvSpPr>
        <p:spPr>
          <a:xfrm>
            <a:off x="1374212" y="2537500"/>
            <a:ext cx="2770500" cy="42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Short term</a:t>
            </a:r>
            <a:endParaRPr/>
          </a:p>
        </p:txBody>
      </p:sp>
      <p:sp>
        <p:nvSpPr>
          <p:cNvPr id="338" name="Google Shape;338;p34"/>
          <p:cNvSpPr txBox="1"/>
          <p:nvPr>
            <p:ph idx="2" type="subTitle"/>
          </p:nvPr>
        </p:nvSpPr>
        <p:spPr>
          <a:xfrm>
            <a:off x="1374212" y="2936101"/>
            <a:ext cx="2770500" cy="119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main goals now are to increase sales through improved marketing and customer outreach, optimize operational processes to reduce costs and increase efficiency and establish a timeline for new products</a:t>
            </a:r>
            <a:endParaRPr/>
          </a:p>
        </p:txBody>
      </p:sp>
      <p:sp>
        <p:nvSpPr>
          <p:cNvPr id="339" name="Google Shape;339;p34"/>
          <p:cNvSpPr txBox="1"/>
          <p:nvPr>
            <p:ph idx="3" type="subTitle"/>
          </p:nvPr>
        </p:nvSpPr>
        <p:spPr>
          <a:xfrm>
            <a:off x="4999288" y="2537500"/>
            <a:ext cx="2770500" cy="42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Long term</a:t>
            </a:r>
            <a:endParaRPr/>
          </a:p>
        </p:txBody>
      </p:sp>
      <p:sp>
        <p:nvSpPr>
          <p:cNvPr id="340" name="Google Shape;340;p34"/>
          <p:cNvSpPr txBox="1"/>
          <p:nvPr>
            <p:ph idx="4" type="subTitle"/>
          </p:nvPr>
        </p:nvSpPr>
        <p:spPr>
          <a:xfrm>
            <a:off x="4999288" y="2936101"/>
            <a:ext cx="2770500" cy="119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overall goal of the company is to expand into new markets or geographies, develop and implement a strategy to reduce environmental impact and increase sustainability and increase market share</a:t>
            </a:r>
            <a:endParaRPr/>
          </a:p>
        </p:txBody>
      </p:sp>
      <p:grpSp>
        <p:nvGrpSpPr>
          <p:cNvPr id="341" name="Google Shape;341;p34"/>
          <p:cNvGrpSpPr/>
          <p:nvPr/>
        </p:nvGrpSpPr>
        <p:grpSpPr>
          <a:xfrm>
            <a:off x="2499494" y="1732622"/>
            <a:ext cx="519937" cy="519937"/>
            <a:chOff x="900750" y="1436075"/>
            <a:chExt cx="481825" cy="481825"/>
          </a:xfrm>
        </p:grpSpPr>
        <p:sp>
          <p:nvSpPr>
            <p:cNvPr id="342" name="Google Shape;342;p34"/>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3" name="Google Shape;343;p34"/>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4" name="Google Shape;344;p34"/>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5" name="Google Shape;345;p34"/>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46" name="Google Shape;346;p34"/>
          <p:cNvGrpSpPr/>
          <p:nvPr/>
        </p:nvGrpSpPr>
        <p:grpSpPr>
          <a:xfrm>
            <a:off x="6122019" y="1733647"/>
            <a:ext cx="525036" cy="517887"/>
            <a:chOff x="2084100" y="4400250"/>
            <a:chExt cx="486550" cy="479925"/>
          </a:xfrm>
        </p:grpSpPr>
        <p:sp>
          <p:nvSpPr>
            <p:cNvPr id="347" name="Google Shape;347;p34"/>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8" name="Google Shape;348;p34"/>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9" name="Google Shape;349;p34"/>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0" name="Google Shape;350;p34"/>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1" name="Google Shape;351;p34"/>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2" name="Google Shape;352;p34"/>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5"/>
          <p:cNvSpPr txBox="1"/>
          <p:nvPr>
            <p:ph type="title"/>
          </p:nvPr>
        </p:nvSpPr>
        <p:spPr>
          <a:xfrm>
            <a:off x="713100" y="463725"/>
            <a:ext cx="7717800" cy="6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sets us apart?</a:t>
            </a:r>
            <a:endParaRPr/>
          </a:p>
        </p:txBody>
      </p:sp>
      <p:sp>
        <p:nvSpPr>
          <p:cNvPr id="358" name="Google Shape;358;p35"/>
          <p:cNvSpPr txBox="1"/>
          <p:nvPr>
            <p:ph idx="3" type="subTitle"/>
          </p:nvPr>
        </p:nvSpPr>
        <p:spPr>
          <a:xfrm>
            <a:off x="3003292" y="2482802"/>
            <a:ext cx="3735000" cy="42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Out-of-the-box</a:t>
            </a:r>
            <a:endParaRPr/>
          </a:p>
        </p:txBody>
      </p:sp>
      <p:sp>
        <p:nvSpPr>
          <p:cNvPr id="359" name="Google Shape;359;p35"/>
          <p:cNvSpPr txBox="1"/>
          <p:nvPr>
            <p:ph idx="1" type="subTitle"/>
          </p:nvPr>
        </p:nvSpPr>
        <p:spPr>
          <a:xfrm>
            <a:off x="1978995" y="1356352"/>
            <a:ext cx="3735000" cy="42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Always on time</a:t>
            </a:r>
            <a:endParaRPr/>
          </a:p>
        </p:txBody>
      </p:sp>
      <p:sp>
        <p:nvSpPr>
          <p:cNvPr id="360" name="Google Shape;360;p35"/>
          <p:cNvSpPr txBox="1"/>
          <p:nvPr>
            <p:ph idx="2" type="subTitle"/>
          </p:nvPr>
        </p:nvSpPr>
        <p:spPr>
          <a:xfrm>
            <a:off x="1978995" y="1724226"/>
            <a:ext cx="3735000" cy="5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never miss a deadline. You can rely on us and rest assured that your product will be ready on time</a:t>
            </a:r>
            <a:endParaRPr/>
          </a:p>
        </p:txBody>
      </p:sp>
      <p:sp>
        <p:nvSpPr>
          <p:cNvPr id="361" name="Google Shape;361;p35"/>
          <p:cNvSpPr txBox="1"/>
          <p:nvPr>
            <p:ph idx="4" type="subTitle"/>
          </p:nvPr>
        </p:nvSpPr>
        <p:spPr>
          <a:xfrm>
            <a:off x="3003292" y="2850676"/>
            <a:ext cx="3735000" cy="5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out-of-the-box ideas are creative solutions that challenge the status quo and provide unique value</a:t>
            </a:r>
            <a:endParaRPr/>
          </a:p>
        </p:txBody>
      </p:sp>
      <p:sp>
        <p:nvSpPr>
          <p:cNvPr id="362" name="Google Shape;362;p35"/>
          <p:cNvSpPr txBox="1"/>
          <p:nvPr>
            <p:ph idx="5" type="subTitle"/>
          </p:nvPr>
        </p:nvSpPr>
        <p:spPr>
          <a:xfrm>
            <a:off x="4029429" y="3609252"/>
            <a:ext cx="3735000" cy="42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Customer service</a:t>
            </a:r>
            <a:endParaRPr/>
          </a:p>
        </p:txBody>
      </p:sp>
      <p:sp>
        <p:nvSpPr>
          <p:cNvPr id="363" name="Google Shape;363;p35"/>
          <p:cNvSpPr txBox="1"/>
          <p:nvPr>
            <p:ph idx="6" type="subTitle"/>
          </p:nvPr>
        </p:nvSpPr>
        <p:spPr>
          <a:xfrm>
            <a:off x="4029429" y="3977126"/>
            <a:ext cx="3735000" cy="5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focus on providing a high level of customer service so that the experience is positive</a:t>
            </a:r>
            <a:endParaRPr/>
          </a:p>
        </p:txBody>
      </p:sp>
      <p:grpSp>
        <p:nvGrpSpPr>
          <p:cNvPr id="364" name="Google Shape;364;p35"/>
          <p:cNvGrpSpPr/>
          <p:nvPr/>
        </p:nvGrpSpPr>
        <p:grpSpPr>
          <a:xfrm>
            <a:off x="1379571" y="1498505"/>
            <a:ext cx="374178" cy="519951"/>
            <a:chOff x="-64001300" y="4093650"/>
            <a:chExt cx="228450" cy="317450"/>
          </a:xfrm>
        </p:grpSpPr>
        <p:sp>
          <p:nvSpPr>
            <p:cNvPr id="365" name="Google Shape;365;p35"/>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66" name="Google Shape;366;p35"/>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67" name="Google Shape;367;p35"/>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68" name="Google Shape;368;p35"/>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sp>
        <p:nvSpPr>
          <p:cNvPr id="369" name="Google Shape;369;p35"/>
          <p:cNvSpPr/>
          <p:nvPr/>
        </p:nvSpPr>
        <p:spPr>
          <a:xfrm>
            <a:off x="2330977" y="2626273"/>
            <a:ext cx="519910" cy="517331"/>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nvGrpSpPr>
          <p:cNvPr id="370" name="Google Shape;370;p35"/>
          <p:cNvGrpSpPr/>
          <p:nvPr/>
        </p:nvGrpSpPr>
        <p:grpSpPr>
          <a:xfrm>
            <a:off x="3357732" y="3751415"/>
            <a:ext cx="518641" cy="519951"/>
            <a:chOff x="-61784125" y="3377700"/>
            <a:chExt cx="316650" cy="317450"/>
          </a:xfrm>
        </p:grpSpPr>
        <p:sp>
          <p:nvSpPr>
            <p:cNvPr id="371" name="Google Shape;371;p35"/>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72" name="Google Shape;372;p35"/>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73" name="Google Shape;373;p35"/>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74" name="Google Shape;374;p35"/>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75" name="Google Shape;375;p35"/>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76" name="Google Shape;376;p35"/>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77" name="Google Shape;377;p35"/>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6"/>
          <p:cNvSpPr txBox="1"/>
          <p:nvPr>
            <p:ph type="title"/>
          </p:nvPr>
        </p:nvSpPr>
        <p:spPr>
          <a:xfrm>
            <a:off x="713100" y="463725"/>
            <a:ext cx="7717800" cy="6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guiding principles</a:t>
            </a:r>
            <a:endParaRPr/>
          </a:p>
        </p:txBody>
      </p:sp>
      <p:sp>
        <p:nvSpPr>
          <p:cNvPr id="383" name="Google Shape;383;p36"/>
          <p:cNvSpPr txBox="1"/>
          <p:nvPr>
            <p:ph idx="1" type="subTitle"/>
          </p:nvPr>
        </p:nvSpPr>
        <p:spPr>
          <a:xfrm>
            <a:off x="713108" y="1473741"/>
            <a:ext cx="3410700" cy="42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Integrity</a:t>
            </a:r>
            <a:endParaRPr/>
          </a:p>
        </p:txBody>
      </p:sp>
      <p:sp>
        <p:nvSpPr>
          <p:cNvPr id="384" name="Google Shape;384;p36"/>
          <p:cNvSpPr txBox="1"/>
          <p:nvPr>
            <p:ph idx="2" type="subTitle"/>
          </p:nvPr>
        </p:nvSpPr>
        <p:spPr>
          <a:xfrm>
            <a:off x="713092" y="1872341"/>
            <a:ext cx="3410700" cy="94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us, integrity means operating with honesty, trustworthiness, and strong moral values. We commit to ethical and environmental standards</a:t>
            </a:r>
            <a:endParaRPr/>
          </a:p>
        </p:txBody>
      </p:sp>
      <p:sp>
        <p:nvSpPr>
          <p:cNvPr id="385" name="Google Shape;385;p36"/>
          <p:cNvSpPr txBox="1"/>
          <p:nvPr>
            <p:ph idx="3" type="subTitle"/>
          </p:nvPr>
        </p:nvSpPr>
        <p:spPr>
          <a:xfrm>
            <a:off x="4273958" y="1473741"/>
            <a:ext cx="3410700" cy="42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Customer focus</a:t>
            </a:r>
            <a:endParaRPr/>
          </a:p>
        </p:txBody>
      </p:sp>
      <p:sp>
        <p:nvSpPr>
          <p:cNvPr id="386" name="Google Shape;386;p36"/>
          <p:cNvSpPr txBox="1"/>
          <p:nvPr>
            <p:ph idx="4" type="subTitle"/>
          </p:nvPr>
        </p:nvSpPr>
        <p:spPr>
          <a:xfrm>
            <a:off x="4273942" y="1872341"/>
            <a:ext cx="3410700" cy="94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put customers at the center of everything they do. We listen to customer feedback and incorporate it into decisions, products and services</a:t>
            </a:r>
            <a:endParaRPr/>
          </a:p>
        </p:txBody>
      </p:sp>
      <p:sp>
        <p:nvSpPr>
          <p:cNvPr id="387" name="Google Shape;387;p36"/>
          <p:cNvSpPr txBox="1"/>
          <p:nvPr>
            <p:ph idx="5" type="subTitle"/>
          </p:nvPr>
        </p:nvSpPr>
        <p:spPr>
          <a:xfrm>
            <a:off x="1459358" y="2994625"/>
            <a:ext cx="3410700" cy="42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Collaboration</a:t>
            </a:r>
            <a:endParaRPr/>
          </a:p>
        </p:txBody>
      </p:sp>
      <p:sp>
        <p:nvSpPr>
          <p:cNvPr id="388" name="Google Shape;388;p36"/>
          <p:cNvSpPr txBox="1"/>
          <p:nvPr>
            <p:ph idx="6" type="subTitle"/>
          </p:nvPr>
        </p:nvSpPr>
        <p:spPr>
          <a:xfrm>
            <a:off x="1459342" y="3393225"/>
            <a:ext cx="3410700" cy="94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create an environment where employees can work together productively and efficiently to achieve common objectives. It involves sharing knowledge, skills, resources, and ideas</a:t>
            </a:r>
            <a:endParaRPr/>
          </a:p>
        </p:txBody>
      </p:sp>
      <p:sp>
        <p:nvSpPr>
          <p:cNvPr id="389" name="Google Shape;389;p36"/>
          <p:cNvSpPr txBox="1"/>
          <p:nvPr>
            <p:ph idx="7" type="subTitle"/>
          </p:nvPr>
        </p:nvSpPr>
        <p:spPr>
          <a:xfrm>
            <a:off x="5020208" y="2994625"/>
            <a:ext cx="3410700" cy="42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Innovation</a:t>
            </a:r>
            <a:endParaRPr/>
          </a:p>
        </p:txBody>
      </p:sp>
      <p:sp>
        <p:nvSpPr>
          <p:cNvPr id="390" name="Google Shape;390;p36"/>
          <p:cNvSpPr txBox="1"/>
          <p:nvPr>
            <p:ph idx="8" type="subTitle"/>
          </p:nvPr>
        </p:nvSpPr>
        <p:spPr>
          <a:xfrm>
            <a:off x="5020192" y="3393225"/>
            <a:ext cx="3410700" cy="94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Innovation is an integral part of our company’s culture and is essential for success. It means us coming up with new ideas, methods, and products that can grow the business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7"/>
          <p:cNvSpPr txBox="1"/>
          <p:nvPr>
            <p:ph type="title"/>
          </p:nvPr>
        </p:nvSpPr>
        <p:spPr>
          <a:xfrm>
            <a:off x="713100" y="463725"/>
            <a:ext cx="7717800" cy="6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Competitor analysis</a:t>
            </a:r>
            <a:endParaRPr/>
          </a:p>
        </p:txBody>
      </p:sp>
      <p:sp>
        <p:nvSpPr>
          <p:cNvPr id="396" name="Google Shape;396;p37"/>
          <p:cNvSpPr txBox="1"/>
          <p:nvPr>
            <p:ph idx="1" type="subTitle"/>
          </p:nvPr>
        </p:nvSpPr>
        <p:spPr>
          <a:xfrm>
            <a:off x="1088284" y="1439024"/>
            <a:ext cx="3300900" cy="42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Features</a:t>
            </a:r>
            <a:endParaRPr/>
          </a:p>
        </p:txBody>
      </p:sp>
      <p:sp>
        <p:nvSpPr>
          <p:cNvPr id="397" name="Google Shape;397;p37"/>
          <p:cNvSpPr txBox="1"/>
          <p:nvPr>
            <p:ph idx="2" type="subTitle"/>
          </p:nvPr>
        </p:nvSpPr>
        <p:spPr>
          <a:xfrm>
            <a:off x="1088268" y="1837624"/>
            <a:ext cx="3300900" cy="3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Compare features and benefits of your product</a:t>
            </a:r>
            <a:endParaRPr/>
          </a:p>
        </p:txBody>
      </p:sp>
      <p:sp>
        <p:nvSpPr>
          <p:cNvPr id="398" name="Google Shape;398;p37"/>
          <p:cNvSpPr txBox="1"/>
          <p:nvPr>
            <p:ph idx="3" type="subTitle"/>
          </p:nvPr>
        </p:nvSpPr>
        <p:spPr>
          <a:xfrm>
            <a:off x="1088284" y="2465499"/>
            <a:ext cx="3300900" cy="42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Pricing</a:t>
            </a:r>
            <a:endParaRPr/>
          </a:p>
        </p:txBody>
      </p:sp>
      <p:sp>
        <p:nvSpPr>
          <p:cNvPr id="399" name="Google Shape;399;p37"/>
          <p:cNvSpPr txBox="1"/>
          <p:nvPr>
            <p:ph idx="4" type="subTitle"/>
          </p:nvPr>
        </p:nvSpPr>
        <p:spPr>
          <a:xfrm>
            <a:off x="1088268" y="2864099"/>
            <a:ext cx="3300900" cy="3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Analyze your competitors’ pricing and offers</a:t>
            </a:r>
            <a:endParaRPr/>
          </a:p>
        </p:txBody>
      </p:sp>
      <p:sp>
        <p:nvSpPr>
          <p:cNvPr id="400" name="Google Shape;400;p37"/>
          <p:cNvSpPr txBox="1"/>
          <p:nvPr>
            <p:ph idx="5" type="subTitle"/>
          </p:nvPr>
        </p:nvSpPr>
        <p:spPr>
          <a:xfrm>
            <a:off x="1088284" y="3491974"/>
            <a:ext cx="3300900" cy="42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Customer feedback</a:t>
            </a:r>
            <a:endParaRPr/>
          </a:p>
        </p:txBody>
      </p:sp>
      <p:sp>
        <p:nvSpPr>
          <p:cNvPr id="401" name="Google Shape;401;p37"/>
          <p:cNvSpPr txBox="1"/>
          <p:nvPr>
            <p:ph idx="6" type="subTitle"/>
          </p:nvPr>
        </p:nvSpPr>
        <p:spPr>
          <a:xfrm>
            <a:off x="1088268" y="3890574"/>
            <a:ext cx="3300900" cy="3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Examine the feedback on their products</a:t>
            </a:r>
            <a:endParaRPr/>
          </a:p>
        </p:txBody>
      </p:sp>
      <p:sp>
        <p:nvSpPr>
          <p:cNvPr id="402" name="Google Shape;402;p37"/>
          <p:cNvSpPr txBox="1"/>
          <p:nvPr>
            <p:ph idx="7" type="subTitle"/>
          </p:nvPr>
        </p:nvSpPr>
        <p:spPr>
          <a:xfrm>
            <a:off x="4754832" y="1439024"/>
            <a:ext cx="3300900" cy="42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Monitoring</a:t>
            </a:r>
            <a:endParaRPr/>
          </a:p>
        </p:txBody>
      </p:sp>
      <p:sp>
        <p:nvSpPr>
          <p:cNvPr id="403" name="Google Shape;403;p37"/>
          <p:cNvSpPr txBox="1"/>
          <p:nvPr>
            <p:ph idx="8" type="subTitle"/>
          </p:nvPr>
        </p:nvSpPr>
        <p:spPr>
          <a:xfrm>
            <a:off x="4754817" y="1837624"/>
            <a:ext cx="3300900" cy="3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Keep an eye on their offers and launches</a:t>
            </a:r>
            <a:endParaRPr/>
          </a:p>
        </p:txBody>
      </p:sp>
      <p:sp>
        <p:nvSpPr>
          <p:cNvPr id="404" name="Google Shape;404;p37"/>
          <p:cNvSpPr txBox="1"/>
          <p:nvPr>
            <p:ph idx="9" type="subTitle"/>
          </p:nvPr>
        </p:nvSpPr>
        <p:spPr>
          <a:xfrm>
            <a:off x="4754832" y="2465499"/>
            <a:ext cx="3300900" cy="42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Emerging trends</a:t>
            </a:r>
            <a:endParaRPr/>
          </a:p>
        </p:txBody>
      </p:sp>
      <p:sp>
        <p:nvSpPr>
          <p:cNvPr id="405" name="Google Shape;405;p37"/>
          <p:cNvSpPr txBox="1"/>
          <p:nvPr>
            <p:ph idx="13" type="subTitle"/>
          </p:nvPr>
        </p:nvSpPr>
        <p:spPr>
          <a:xfrm>
            <a:off x="4754817" y="2864099"/>
            <a:ext cx="3300900" cy="3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Identify emerging trends in your industry</a:t>
            </a:r>
            <a:endParaRPr/>
          </a:p>
        </p:txBody>
      </p:sp>
      <p:sp>
        <p:nvSpPr>
          <p:cNvPr id="406" name="Google Shape;406;p37"/>
          <p:cNvSpPr txBox="1"/>
          <p:nvPr>
            <p:ph idx="14" type="subTitle"/>
          </p:nvPr>
        </p:nvSpPr>
        <p:spPr>
          <a:xfrm>
            <a:off x="4754832" y="3491974"/>
            <a:ext cx="3300900" cy="42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Organic search</a:t>
            </a:r>
            <a:endParaRPr/>
          </a:p>
        </p:txBody>
      </p:sp>
      <p:sp>
        <p:nvSpPr>
          <p:cNvPr id="407" name="Google Shape;407;p37"/>
          <p:cNvSpPr txBox="1"/>
          <p:nvPr>
            <p:ph idx="15" type="subTitle"/>
          </p:nvPr>
        </p:nvSpPr>
        <p:spPr>
          <a:xfrm>
            <a:off x="4754817" y="3890574"/>
            <a:ext cx="3300900" cy="3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are your competitors optimizing their SEO?</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anta Catarina Tourism Marketing Plan by Slidesgo">
  <a:themeElements>
    <a:clrScheme name="Simple Light">
      <a:dk1>
        <a:srgbClr val="020E2B"/>
      </a:dk1>
      <a:lt1>
        <a:srgbClr val="FFFFFF"/>
      </a:lt1>
      <a:dk2>
        <a:srgbClr val="FFE9C4"/>
      </a:dk2>
      <a:lt2>
        <a:srgbClr val="FDC4D4"/>
      </a:lt2>
      <a:accent1>
        <a:srgbClr val="EC87A1"/>
      </a:accent1>
      <a:accent2>
        <a:srgbClr val="EB5D80"/>
      </a:accent2>
      <a:accent3>
        <a:srgbClr val="97BEE2"/>
      </a:accent3>
      <a:accent4>
        <a:srgbClr val="0B9FDD"/>
      </a:accent4>
      <a:accent5>
        <a:srgbClr val="72426D"/>
      </a:accent5>
      <a:accent6>
        <a:srgbClr val="351233"/>
      </a:accent6>
      <a:hlink>
        <a:srgbClr val="020E2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